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heme/themeOverride3.xml" ContentType="application/vnd.openxmlformats-officedocument.themeOverride+xml"/>
  <Override PartName="/ppt/charts/chart8.xml" ContentType="application/vnd.openxmlformats-officedocument.drawingml.chart+xml"/>
  <Override PartName="/ppt/theme/themeOverride4.xml" ContentType="application/vnd.openxmlformats-officedocument.themeOverr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52" r:id="rId3"/>
    <p:sldMasterId id="2147483654" r:id="rId4"/>
    <p:sldMasterId id="2147484181" r:id="rId5"/>
    <p:sldMasterId id="2147484193" r:id="rId6"/>
    <p:sldMasterId id="2147484207" r:id="rId7"/>
  </p:sldMasterIdLst>
  <p:notesMasterIdLst>
    <p:notesMasterId r:id="rId65"/>
  </p:notesMasterIdLst>
  <p:handoutMasterIdLst>
    <p:handoutMasterId r:id="rId66"/>
  </p:handoutMasterIdLst>
  <p:sldIdLst>
    <p:sldId id="348" r:id="rId8"/>
    <p:sldId id="332" r:id="rId9"/>
    <p:sldId id="334" r:id="rId10"/>
    <p:sldId id="333" r:id="rId11"/>
    <p:sldId id="331" r:id="rId12"/>
    <p:sldId id="330" r:id="rId13"/>
    <p:sldId id="335" r:id="rId14"/>
    <p:sldId id="336" r:id="rId15"/>
    <p:sldId id="338" r:id="rId16"/>
    <p:sldId id="346" r:id="rId17"/>
    <p:sldId id="339" r:id="rId18"/>
    <p:sldId id="340" r:id="rId19"/>
    <p:sldId id="341" r:id="rId20"/>
    <p:sldId id="342" r:id="rId21"/>
    <p:sldId id="343" r:id="rId22"/>
    <p:sldId id="344" r:id="rId23"/>
    <p:sldId id="345" r:id="rId24"/>
    <p:sldId id="347" r:id="rId25"/>
    <p:sldId id="327" r:id="rId26"/>
    <p:sldId id="349" r:id="rId27"/>
    <p:sldId id="350" r:id="rId28"/>
    <p:sldId id="351" r:id="rId29"/>
    <p:sldId id="352" r:id="rId30"/>
    <p:sldId id="353" r:id="rId31"/>
    <p:sldId id="354" r:id="rId32"/>
    <p:sldId id="355" r:id="rId33"/>
    <p:sldId id="356" r:id="rId34"/>
    <p:sldId id="357" r:id="rId35"/>
    <p:sldId id="358" r:id="rId36"/>
    <p:sldId id="359" r:id="rId37"/>
    <p:sldId id="360" r:id="rId38"/>
    <p:sldId id="361" r:id="rId39"/>
    <p:sldId id="362" r:id="rId40"/>
    <p:sldId id="363" r:id="rId41"/>
    <p:sldId id="364" r:id="rId42"/>
    <p:sldId id="365" r:id="rId43"/>
    <p:sldId id="366" r:id="rId44"/>
    <p:sldId id="367" r:id="rId45"/>
    <p:sldId id="368" r:id="rId46"/>
    <p:sldId id="369" r:id="rId47"/>
    <p:sldId id="370" r:id="rId48"/>
    <p:sldId id="371" r:id="rId49"/>
    <p:sldId id="372" r:id="rId50"/>
    <p:sldId id="373" r:id="rId51"/>
    <p:sldId id="374" r:id="rId52"/>
    <p:sldId id="375" r:id="rId53"/>
    <p:sldId id="376" r:id="rId54"/>
    <p:sldId id="377" r:id="rId55"/>
    <p:sldId id="378" r:id="rId56"/>
    <p:sldId id="379" r:id="rId57"/>
    <p:sldId id="380" r:id="rId58"/>
    <p:sldId id="381" r:id="rId59"/>
    <p:sldId id="382" r:id="rId60"/>
    <p:sldId id="383" r:id="rId61"/>
    <p:sldId id="384" r:id="rId62"/>
    <p:sldId id="385" r:id="rId63"/>
    <p:sldId id="386" r:id="rId64"/>
  </p:sldIdLst>
  <p:sldSz cx="10460038" cy="7561263"/>
  <p:notesSz cx="6731000" cy="9855200"/>
  <p:defaultTextStyle>
    <a:defPPr>
      <a:defRPr lang="en-GB"/>
    </a:defPPr>
    <a:lvl1pPr algn="l" rtl="0" fontAlgn="base">
      <a:spcBef>
        <a:spcPct val="0"/>
      </a:spcBef>
      <a:spcAft>
        <a:spcPct val="0"/>
      </a:spcAft>
      <a:defRPr sz="2600" kern="1200">
        <a:solidFill>
          <a:srgbClr val="E3284A"/>
        </a:solidFill>
        <a:latin typeface="Arial" charset="0"/>
        <a:ea typeface="+mn-ea"/>
        <a:cs typeface="+mn-cs"/>
      </a:defRPr>
    </a:lvl1pPr>
    <a:lvl2pPr marL="456952" algn="l" rtl="0" fontAlgn="base">
      <a:spcBef>
        <a:spcPct val="0"/>
      </a:spcBef>
      <a:spcAft>
        <a:spcPct val="0"/>
      </a:spcAft>
      <a:defRPr sz="2600" kern="1200">
        <a:solidFill>
          <a:srgbClr val="E3284A"/>
        </a:solidFill>
        <a:latin typeface="Arial" charset="0"/>
        <a:ea typeface="+mn-ea"/>
        <a:cs typeface="+mn-cs"/>
      </a:defRPr>
    </a:lvl2pPr>
    <a:lvl3pPr marL="913903" algn="l" rtl="0" fontAlgn="base">
      <a:spcBef>
        <a:spcPct val="0"/>
      </a:spcBef>
      <a:spcAft>
        <a:spcPct val="0"/>
      </a:spcAft>
      <a:defRPr sz="2600" kern="1200">
        <a:solidFill>
          <a:srgbClr val="E3284A"/>
        </a:solidFill>
        <a:latin typeface="Arial" charset="0"/>
        <a:ea typeface="+mn-ea"/>
        <a:cs typeface="+mn-cs"/>
      </a:defRPr>
    </a:lvl3pPr>
    <a:lvl4pPr marL="1370853" algn="l" rtl="0" fontAlgn="base">
      <a:spcBef>
        <a:spcPct val="0"/>
      </a:spcBef>
      <a:spcAft>
        <a:spcPct val="0"/>
      </a:spcAft>
      <a:defRPr sz="2600" kern="1200">
        <a:solidFill>
          <a:srgbClr val="E3284A"/>
        </a:solidFill>
        <a:latin typeface="Arial" charset="0"/>
        <a:ea typeface="+mn-ea"/>
        <a:cs typeface="+mn-cs"/>
      </a:defRPr>
    </a:lvl4pPr>
    <a:lvl5pPr marL="1827806" algn="l" rtl="0" fontAlgn="base">
      <a:spcBef>
        <a:spcPct val="0"/>
      </a:spcBef>
      <a:spcAft>
        <a:spcPct val="0"/>
      </a:spcAft>
      <a:defRPr sz="2600" kern="1200">
        <a:solidFill>
          <a:srgbClr val="E3284A"/>
        </a:solidFill>
        <a:latin typeface="Arial" charset="0"/>
        <a:ea typeface="+mn-ea"/>
        <a:cs typeface="+mn-cs"/>
      </a:defRPr>
    </a:lvl5pPr>
    <a:lvl6pPr marL="2284757" algn="l" defTabSz="913903" rtl="0" eaLnBrk="1" latinLnBrk="0" hangingPunct="1">
      <a:defRPr sz="2600" kern="1200">
        <a:solidFill>
          <a:srgbClr val="E3284A"/>
        </a:solidFill>
        <a:latin typeface="Arial" charset="0"/>
        <a:ea typeface="+mn-ea"/>
        <a:cs typeface="+mn-cs"/>
      </a:defRPr>
    </a:lvl6pPr>
    <a:lvl7pPr marL="2741710" algn="l" defTabSz="913903" rtl="0" eaLnBrk="1" latinLnBrk="0" hangingPunct="1">
      <a:defRPr sz="2600" kern="1200">
        <a:solidFill>
          <a:srgbClr val="E3284A"/>
        </a:solidFill>
        <a:latin typeface="Arial" charset="0"/>
        <a:ea typeface="+mn-ea"/>
        <a:cs typeface="+mn-cs"/>
      </a:defRPr>
    </a:lvl7pPr>
    <a:lvl8pPr marL="3198661" algn="l" defTabSz="913903" rtl="0" eaLnBrk="1" latinLnBrk="0" hangingPunct="1">
      <a:defRPr sz="2600" kern="1200">
        <a:solidFill>
          <a:srgbClr val="E3284A"/>
        </a:solidFill>
        <a:latin typeface="Arial" charset="0"/>
        <a:ea typeface="+mn-ea"/>
        <a:cs typeface="+mn-cs"/>
      </a:defRPr>
    </a:lvl8pPr>
    <a:lvl9pPr marL="3655613" algn="l" defTabSz="913903" rtl="0" eaLnBrk="1" latinLnBrk="0" hangingPunct="1">
      <a:defRPr sz="2600" kern="1200">
        <a:solidFill>
          <a:srgbClr val="E3284A"/>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D63377"/>
    <a:srgbClr val="FFFFCC"/>
    <a:srgbClr val="FFCCFF"/>
    <a:srgbClr val="0000FF"/>
    <a:srgbClr val="CC0000"/>
    <a:srgbClr val="D60077"/>
    <a:srgbClr val="0066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6523" autoAdjust="0"/>
    <p:restoredTop sz="93023" autoAdjust="0"/>
  </p:normalViewPr>
  <p:slideViewPr>
    <p:cSldViewPr>
      <p:cViewPr>
        <p:scale>
          <a:sx n="66" d="100"/>
          <a:sy n="66" d="100"/>
        </p:scale>
        <p:origin x="-72" y="-72"/>
      </p:cViewPr>
      <p:guideLst>
        <p:guide orient="horz"/>
        <p:guide pos="65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p:scale>
          <a:sx n="100" d="100"/>
          <a:sy n="100" d="100"/>
        </p:scale>
        <p:origin x="-1790" y="1742"/>
      </p:cViewPr>
      <p:guideLst>
        <p:guide orient="horz" pos="3104"/>
        <p:guide pos="212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MFT\Documents\Research\eFEP%20(JISC)\WP%2004%20-%20Questionnaires%20&amp;%20Interviews\eFeP%20survey%20preliminary%20results%20(summary%2020.06.12).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MFT\Dropbox\eFeP\What_type_fb_resultsEP.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MFT\Dropbox\eFeP\What_type_fb_resultsEP.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MFT\Dropbox\eFeP\What_type_fb_resultsEP.xlsx" TargetMode="Externa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2.xml.rels><?xml version="1.0" encoding="UTF-8" standalone="yes"?>
<Relationships xmlns="http://schemas.openxmlformats.org/package/2006/relationships"><Relationship Id="rId2" Type="http://schemas.openxmlformats.org/officeDocument/2006/relationships/oleObject" Target="file:///C:\Users\MFT\Documents\Research\eFEP%20(JISC)\WP%2004%20-%20Questionnaires%20&amp;%20Interviews\eFeP%20survey%20preliminary%20results%20(summary%2020.06.12).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MFT\Documents\Research\eFEP%20(JISC)\WP%2004%20-%20Questionnaires%20&amp;%20Interviews\eFeP%20survey%20preliminary%20results%20(summary%2020.06.1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FT\Documents\Research\eFEP%20(JISC)\WP%2004%20-%20Questionnaires%20&amp;%20Interviews\eFeP%20survey%20preliminary%20results%20(summary%2020.06.1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FT\Documents\Research\eFEP%20(JISC)\WP%2004%20-%20Questionnaires%20&amp;%20Interviews\eFeP%20survey%20preliminary%20results%20(summary%2020.06.1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MFT\Documents\Research\eFEP%20(JISC)\WP%2004%20-%20Questionnaires%20&amp;%20Interviews\eFeP%20survey%20preliminary%20results%20(summary%2020.06.12).xlsx"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file:///C:\Users\MFT\Documents\Research\eFEP%20(JISC)\WP%2004%20-%20Questionnaires%20&amp;%20Interviews\eFeP%20survey%20preliminary%20results%20(summary%2020.06.12).xlsx" TargetMode="External"/><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2" Type="http://schemas.openxmlformats.org/officeDocument/2006/relationships/oleObject" Target="file:///C:\Users\MFT\Documents\Research\eFEP%20(JISC)\WP%2004%20-%20Questionnaires%20&amp;%20Interviews\eFeP%20survey%20preliminary%20results%20(summary%2020.06.12).xlsx" TargetMode="External"/><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1" Type="http://schemas.openxmlformats.org/officeDocument/2006/relationships/oleObject" Target="file:///C:\Users\MFT\Dropbox\eFeP\What_type_fb_resultsE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explosion val="1"/>
          <c:dLbls>
            <c:dLbl>
              <c:idx val="0"/>
              <c:layout>
                <c:manualLayout>
                  <c:x val="-0.21995658131968476"/>
                  <c:y val="0.14847854206675448"/>
                </c:manualLayout>
              </c:layout>
              <c:showLegendKey val="0"/>
              <c:showVal val="0"/>
              <c:showCatName val="1"/>
              <c:showSerName val="0"/>
              <c:showPercent val="1"/>
              <c:showBubbleSize val="0"/>
            </c:dLbl>
            <c:dLbl>
              <c:idx val="1"/>
              <c:numFmt formatCode="0%" sourceLinked="0"/>
              <c:spPr/>
              <c:txPr>
                <a:bodyPr/>
                <a:lstStyle/>
                <a:p>
                  <a:pPr>
                    <a:defRPr>
                      <a:solidFill>
                        <a:schemeClr val="bg1"/>
                      </a:solidFill>
                    </a:defRPr>
                  </a:pPr>
                  <a:endParaRPr lang="en-US"/>
                </a:p>
              </c:txPr>
              <c:showLegendKey val="0"/>
              <c:showVal val="0"/>
              <c:showCatName val="1"/>
              <c:showSerName val="0"/>
              <c:showPercent val="1"/>
              <c:showBubbleSize val="0"/>
            </c:dLbl>
            <c:dLbl>
              <c:idx val="2"/>
              <c:layout>
                <c:manualLayout>
                  <c:x val="8.9710364020262265E-2"/>
                  <c:y val="-0.13524866284698542"/>
                </c:manualLayout>
              </c:layout>
              <c:showLegendKey val="0"/>
              <c:showVal val="0"/>
              <c:showCatName val="1"/>
              <c:showSerName val="0"/>
              <c:showPercent val="1"/>
              <c:showBubbleSize val="0"/>
            </c:dLbl>
            <c:dLbl>
              <c:idx val="3"/>
              <c:numFmt formatCode="0%" sourceLinked="0"/>
              <c:spPr/>
              <c:txPr>
                <a:bodyPr/>
                <a:lstStyle/>
                <a:p>
                  <a:pPr>
                    <a:defRPr>
                      <a:solidFill>
                        <a:schemeClr val="bg1"/>
                      </a:solidFill>
                    </a:defRPr>
                  </a:pPr>
                  <a:endParaRPr lang="en-US"/>
                </a:p>
              </c:txPr>
              <c:showLegendKey val="0"/>
              <c:showVal val="0"/>
              <c:showCatName val="1"/>
              <c:showSerName val="0"/>
              <c:showPercent val="1"/>
              <c:showBubbleSize val="0"/>
            </c:dLbl>
            <c:numFmt formatCode="0%" sourceLinked="0"/>
            <c:showLegendKey val="0"/>
            <c:showVal val="0"/>
            <c:showCatName val="1"/>
            <c:showSerName val="0"/>
            <c:showPercent val="1"/>
            <c:showBubbleSize val="0"/>
            <c:showLeaderLines val="1"/>
          </c:dLbls>
          <c:cat>
            <c:strRef>
              <c:f>Sheet3!$A$6:$A$10</c:f>
              <c:strCache>
                <c:ptCount val="5"/>
                <c:pt idx="0">
                  <c:v>Getting a good mark </c:v>
                </c:pt>
                <c:pt idx="1">
                  <c:v>Seeing what they got wrong </c:v>
                </c:pt>
                <c:pt idx="2">
                  <c:v>Advice for future </c:v>
                </c:pt>
                <c:pt idx="3">
                  <c:v>Gauging own progress</c:v>
                </c:pt>
                <c:pt idx="4">
                  <c:v>Feeling supported </c:v>
                </c:pt>
              </c:strCache>
            </c:strRef>
          </c:cat>
          <c:val>
            <c:numRef>
              <c:f>Sheet3!$B$6:$B$10</c:f>
              <c:numCache>
                <c:formatCode>0</c:formatCode>
                <c:ptCount val="5"/>
                <c:pt idx="0">
                  <c:v>63</c:v>
                </c:pt>
                <c:pt idx="1">
                  <c:v>26</c:v>
                </c:pt>
                <c:pt idx="2">
                  <c:v>26</c:v>
                </c:pt>
                <c:pt idx="3">
                  <c:v>25</c:v>
                </c:pt>
                <c:pt idx="4">
                  <c:v>52</c:v>
                </c:pt>
              </c:numCache>
            </c:numRef>
          </c:val>
        </c:ser>
        <c:dLbls>
          <c:showLegendKey val="0"/>
          <c:showVal val="1"/>
          <c:showCatName val="1"/>
          <c:showSerName val="0"/>
          <c:showPercent val="0"/>
          <c:showBubbleSize val="0"/>
          <c:showLeaderLines val="1"/>
        </c:dLbls>
        <c:firstSliceAng val="0"/>
      </c:pieChart>
    </c:plotArea>
    <c:plotVisOnly val="1"/>
    <c:dispBlanksAs val="zero"/>
    <c:showDLblsOverMax val="0"/>
  </c:chart>
  <c:txPr>
    <a:bodyPr/>
    <a:lstStyle/>
    <a:p>
      <a:pPr>
        <a:defRPr sz="1800">
          <a:latin typeface="Arial Narrow"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GB" dirty="0" smtClean="0"/>
              <a:t>Yr 2 Post-beginners</a:t>
            </a:r>
            <a:br>
              <a:rPr lang="en-GB" dirty="0" smtClean="0"/>
            </a:br>
            <a:r>
              <a:rPr lang="en-GB" dirty="0" smtClean="0"/>
              <a:t>(N=17) </a:t>
            </a:r>
            <a:endParaRPr lang="en-GB" dirty="0"/>
          </a:p>
        </c:rich>
      </c:tx>
      <c:layout>
        <c:manualLayout>
          <c:xMode val="edge"/>
          <c:yMode val="edge"/>
          <c:x val="0.54881933508311465"/>
          <c:y val="6.4814814814814867E-2"/>
        </c:manualLayout>
      </c:layout>
      <c:overlay val="0"/>
    </c:title>
    <c:autoTitleDeleted val="0"/>
    <c:plotArea>
      <c:layout>
        <c:manualLayout>
          <c:layoutTarget val="inner"/>
          <c:xMode val="edge"/>
          <c:yMode val="edge"/>
          <c:x val="4.0331364829396386E-2"/>
          <c:y val="8.5828958880140083E-2"/>
          <c:w val="0.51360258092738365"/>
          <c:h val="0.85600430154564011"/>
        </c:manualLayout>
      </c:layout>
      <c:pieChart>
        <c:varyColors val="1"/>
        <c:ser>
          <c:idx val="0"/>
          <c:order val="0"/>
          <c:dLbls>
            <c:dLbl>
              <c:idx val="1"/>
              <c:spPr/>
              <c:txPr>
                <a:bodyPr/>
                <a:lstStyle/>
                <a:p>
                  <a:pPr>
                    <a:defRPr sz="1800">
                      <a:solidFill>
                        <a:schemeClr val="bg1"/>
                      </a:solidFill>
                    </a:defRPr>
                  </a:pPr>
                  <a:endParaRPr lang="en-US"/>
                </a:p>
              </c:txPr>
              <c:showLegendKey val="0"/>
              <c:showVal val="0"/>
              <c:showCatName val="0"/>
              <c:showSerName val="0"/>
              <c:showPercent val="1"/>
              <c:showBubbleSize val="0"/>
            </c:dLbl>
            <c:dLbl>
              <c:idx val="3"/>
              <c:delete val="1"/>
            </c:dLbl>
            <c:txPr>
              <a:bodyPr/>
              <a:lstStyle/>
              <a:p>
                <a:pPr>
                  <a:defRPr sz="1800"/>
                </a:pPr>
                <a:endParaRPr lang="en-US"/>
              </a:p>
            </c:txPr>
            <c:showLegendKey val="0"/>
            <c:showVal val="0"/>
            <c:showCatName val="0"/>
            <c:showSerName val="0"/>
            <c:showPercent val="1"/>
            <c:showBubbleSize val="0"/>
            <c:showLeaderLines val="1"/>
          </c:dLbls>
          <c:cat>
            <c:strRef>
              <c:f>Sheet2!$C$14:$F$14</c:f>
              <c:strCache>
                <c:ptCount val="4"/>
                <c:pt idx="0">
                  <c:v>SLLC</c:v>
                </c:pt>
                <c:pt idx="1">
                  <c:v>Tutor</c:v>
                </c:pt>
                <c:pt idx="2">
                  <c:v>Audio</c:v>
                </c:pt>
                <c:pt idx="3">
                  <c:v>No Pref</c:v>
                </c:pt>
              </c:strCache>
            </c:strRef>
          </c:cat>
          <c:val>
            <c:numRef>
              <c:f>Sheet2!$C$16:$F$16</c:f>
              <c:numCache>
                <c:formatCode>General</c:formatCode>
                <c:ptCount val="4"/>
                <c:pt idx="0">
                  <c:v>3</c:v>
                </c:pt>
                <c:pt idx="1">
                  <c:v>2.5</c:v>
                </c:pt>
                <c:pt idx="2">
                  <c:v>11.5</c:v>
                </c:pt>
                <c:pt idx="3">
                  <c:v>0</c:v>
                </c:pt>
              </c:numCache>
            </c:numRef>
          </c:val>
        </c:ser>
        <c:ser>
          <c:idx val="1"/>
          <c:order val="1"/>
          <c:dLbls>
            <c:showLegendKey val="0"/>
            <c:showVal val="0"/>
            <c:showCatName val="0"/>
            <c:showSerName val="0"/>
            <c:showPercent val="1"/>
            <c:showBubbleSize val="0"/>
            <c:showLeaderLines val="1"/>
          </c:dLbls>
          <c:cat>
            <c:strRef>
              <c:f>Sheet2!$C$14:$F$14</c:f>
              <c:strCache>
                <c:ptCount val="4"/>
                <c:pt idx="0">
                  <c:v>SLLC</c:v>
                </c:pt>
                <c:pt idx="1">
                  <c:v>Tutor</c:v>
                </c:pt>
                <c:pt idx="2">
                  <c:v>Audio</c:v>
                </c:pt>
                <c:pt idx="3">
                  <c:v>No Pref</c:v>
                </c:pt>
              </c:strCache>
            </c:strRef>
          </c:cat>
          <c:val>
            <c:numRef>
              <c:f>Sheet2!$C$16:$F$16</c:f>
              <c:numCache>
                <c:formatCode>General</c:formatCode>
                <c:ptCount val="4"/>
                <c:pt idx="0">
                  <c:v>3</c:v>
                </c:pt>
                <c:pt idx="1">
                  <c:v>2.5</c:v>
                </c:pt>
                <c:pt idx="2">
                  <c:v>11.5</c:v>
                </c:pt>
                <c:pt idx="3">
                  <c:v>0</c:v>
                </c:pt>
              </c:numCache>
            </c:numRef>
          </c:val>
        </c:ser>
        <c:ser>
          <c:idx val="2"/>
          <c:order val="2"/>
          <c:dLbls>
            <c:showLegendKey val="0"/>
            <c:showVal val="0"/>
            <c:showCatName val="0"/>
            <c:showSerName val="0"/>
            <c:showPercent val="1"/>
            <c:showBubbleSize val="0"/>
            <c:showLeaderLines val="1"/>
          </c:dLbls>
          <c:cat>
            <c:strRef>
              <c:f>Sheet2!$C$14:$F$14</c:f>
              <c:strCache>
                <c:ptCount val="4"/>
                <c:pt idx="0">
                  <c:v>SLLC</c:v>
                </c:pt>
                <c:pt idx="1">
                  <c:v>Tutor</c:v>
                </c:pt>
                <c:pt idx="2">
                  <c:v>Audio</c:v>
                </c:pt>
                <c:pt idx="3">
                  <c:v>No Pref</c:v>
                </c:pt>
              </c:strCache>
            </c:strRef>
          </c:cat>
          <c:val>
            <c:numRef>
              <c:f>Sheet2!$C$17:$F$17</c:f>
              <c:numCache>
                <c:formatCode>General</c:formatCode>
                <c:ptCount val="4"/>
                <c:pt idx="0">
                  <c:v>2.5</c:v>
                </c:pt>
                <c:pt idx="1">
                  <c:v>3.5</c:v>
                </c:pt>
                <c:pt idx="2">
                  <c:v>2</c:v>
                </c:pt>
                <c:pt idx="3">
                  <c:v>1</c:v>
                </c:pt>
              </c:numCache>
            </c:numRef>
          </c:val>
        </c:ser>
        <c:ser>
          <c:idx val="3"/>
          <c:order val="3"/>
          <c:dLbls>
            <c:showLegendKey val="0"/>
            <c:showVal val="0"/>
            <c:showCatName val="0"/>
            <c:showSerName val="0"/>
            <c:showPercent val="1"/>
            <c:showBubbleSize val="0"/>
            <c:showLeaderLines val="1"/>
          </c:dLbls>
          <c:cat>
            <c:strRef>
              <c:f>Sheet2!$C$14:$F$14</c:f>
              <c:strCache>
                <c:ptCount val="4"/>
                <c:pt idx="0">
                  <c:v>SLLC</c:v>
                </c:pt>
                <c:pt idx="1">
                  <c:v>Tutor</c:v>
                </c:pt>
                <c:pt idx="2">
                  <c:v>Audio</c:v>
                </c:pt>
                <c:pt idx="3">
                  <c:v>No Pref</c:v>
                </c:pt>
              </c:strCache>
            </c:strRef>
          </c:cat>
          <c:val>
            <c:numRef>
              <c:f>Sheet2!$C$18:$F$18</c:f>
              <c:numCache>
                <c:formatCode>General</c:formatCode>
                <c:ptCount val="4"/>
                <c:pt idx="0">
                  <c:v>2</c:v>
                </c:pt>
                <c:pt idx="1">
                  <c:v>2.5</c:v>
                </c:pt>
                <c:pt idx="2">
                  <c:v>11.5</c:v>
                </c:pt>
                <c:pt idx="3">
                  <c:v>0</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4819575678040309"/>
          <c:y val="0.33482247010790395"/>
          <c:w val="0.26013757655293079"/>
          <c:h val="0.33486876640419988"/>
        </c:manualLayout>
      </c:layout>
      <c:overlay val="0"/>
      <c:txPr>
        <a:bodyPr/>
        <a:lstStyle/>
        <a:p>
          <a:pPr>
            <a:defRPr sz="1600"/>
          </a:pPr>
          <a:endParaRPr lang="en-US"/>
        </a:p>
      </c:txPr>
    </c:legend>
    <c:plotVisOnly val="1"/>
    <c:dispBlanksAs val="zero"/>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GB" dirty="0" smtClean="0"/>
              <a:t>Yr 2 </a:t>
            </a:r>
            <a:r>
              <a:rPr lang="en-GB" dirty="0"/>
              <a:t>Post-A </a:t>
            </a:r>
            <a:r>
              <a:rPr lang="en-GB" dirty="0" smtClean="0"/>
              <a:t>level</a:t>
            </a:r>
            <a:br>
              <a:rPr lang="en-GB" dirty="0" smtClean="0"/>
            </a:br>
            <a:r>
              <a:rPr lang="en-GB" dirty="0" smtClean="0"/>
              <a:t>(N=9) </a:t>
            </a:r>
            <a:endParaRPr lang="en-GB" dirty="0"/>
          </a:p>
        </c:rich>
      </c:tx>
      <c:layout>
        <c:manualLayout>
          <c:xMode val="edge"/>
          <c:yMode val="edge"/>
          <c:x val="0.63828477690288754"/>
          <c:y val="0.12037037037037036"/>
        </c:manualLayout>
      </c:layout>
      <c:overlay val="0"/>
    </c:title>
    <c:autoTitleDeleted val="0"/>
    <c:plotArea>
      <c:layout>
        <c:manualLayout>
          <c:layoutTarget val="inner"/>
          <c:xMode val="edge"/>
          <c:yMode val="edge"/>
          <c:x val="5.9775809273840783E-2"/>
          <c:y val="6.2680810731991832E-2"/>
          <c:w val="0.53860258092738367"/>
          <c:h val="0.89767096821230652"/>
        </c:manualLayout>
      </c:layout>
      <c:pieChart>
        <c:varyColors val="1"/>
        <c:ser>
          <c:idx val="0"/>
          <c:order val="0"/>
          <c:dLbls>
            <c:dLbl>
              <c:idx val="1"/>
              <c:spPr/>
              <c:txPr>
                <a:bodyPr/>
                <a:lstStyle/>
                <a:p>
                  <a:pPr>
                    <a:defRPr sz="1800">
                      <a:solidFill>
                        <a:schemeClr val="bg1"/>
                      </a:solidFill>
                    </a:defRPr>
                  </a:pPr>
                  <a:endParaRPr lang="en-US"/>
                </a:p>
              </c:txPr>
              <c:showLegendKey val="0"/>
              <c:showVal val="0"/>
              <c:showCatName val="0"/>
              <c:showSerName val="0"/>
              <c:showPercent val="1"/>
              <c:showBubbleSize val="0"/>
            </c:dLbl>
            <c:dLbl>
              <c:idx val="3"/>
              <c:spPr/>
              <c:txPr>
                <a:bodyPr/>
                <a:lstStyle/>
                <a:p>
                  <a:pPr>
                    <a:defRPr sz="1800">
                      <a:solidFill>
                        <a:schemeClr val="bg1"/>
                      </a:solidFill>
                    </a:defRPr>
                  </a:pPr>
                  <a:endParaRPr lang="en-US"/>
                </a:p>
              </c:txPr>
              <c:showLegendKey val="0"/>
              <c:showVal val="0"/>
              <c:showCatName val="0"/>
              <c:showSerName val="0"/>
              <c:showPercent val="1"/>
              <c:showBubbleSize val="0"/>
            </c:dLbl>
            <c:txPr>
              <a:bodyPr/>
              <a:lstStyle/>
              <a:p>
                <a:pPr>
                  <a:defRPr sz="1800"/>
                </a:pPr>
                <a:endParaRPr lang="en-US"/>
              </a:p>
            </c:txPr>
            <c:showLegendKey val="0"/>
            <c:showVal val="0"/>
            <c:showCatName val="0"/>
            <c:showSerName val="0"/>
            <c:showPercent val="1"/>
            <c:showBubbleSize val="0"/>
            <c:showLeaderLines val="1"/>
          </c:dLbls>
          <c:cat>
            <c:strRef>
              <c:f>Sheet2!$C$14:$F$14</c:f>
              <c:strCache>
                <c:ptCount val="4"/>
                <c:pt idx="0">
                  <c:v>SLLC</c:v>
                </c:pt>
                <c:pt idx="1">
                  <c:v>Tutor</c:v>
                </c:pt>
                <c:pt idx="2">
                  <c:v>Audio</c:v>
                </c:pt>
                <c:pt idx="3">
                  <c:v>No Pref</c:v>
                </c:pt>
              </c:strCache>
            </c:strRef>
          </c:cat>
          <c:val>
            <c:numRef>
              <c:f>Sheet2!$C$17:$F$17</c:f>
              <c:numCache>
                <c:formatCode>General</c:formatCode>
                <c:ptCount val="4"/>
                <c:pt idx="0">
                  <c:v>2.5</c:v>
                </c:pt>
                <c:pt idx="1">
                  <c:v>3.5</c:v>
                </c:pt>
                <c:pt idx="2">
                  <c:v>2</c:v>
                </c:pt>
                <c:pt idx="3">
                  <c:v>1</c:v>
                </c:pt>
              </c:numCache>
            </c:numRef>
          </c:val>
        </c:ser>
        <c:ser>
          <c:idx val="1"/>
          <c:order val="1"/>
          <c:dLbls>
            <c:showLegendKey val="0"/>
            <c:showVal val="0"/>
            <c:showCatName val="0"/>
            <c:showSerName val="0"/>
            <c:showPercent val="1"/>
            <c:showBubbleSize val="0"/>
            <c:showLeaderLines val="1"/>
          </c:dLbls>
          <c:cat>
            <c:strRef>
              <c:f>Sheet2!$C$14:$F$14</c:f>
              <c:strCache>
                <c:ptCount val="4"/>
                <c:pt idx="0">
                  <c:v>SLLC</c:v>
                </c:pt>
                <c:pt idx="1">
                  <c:v>Tutor</c:v>
                </c:pt>
                <c:pt idx="2">
                  <c:v>Audio</c:v>
                </c:pt>
                <c:pt idx="3">
                  <c:v>No Pref</c:v>
                </c:pt>
              </c:strCache>
            </c:strRef>
          </c:cat>
          <c:val>
            <c:numRef>
              <c:f>Sheet2!$C$16:$F$16</c:f>
              <c:numCache>
                <c:formatCode>General</c:formatCode>
                <c:ptCount val="4"/>
                <c:pt idx="0">
                  <c:v>3</c:v>
                </c:pt>
                <c:pt idx="1">
                  <c:v>2.5</c:v>
                </c:pt>
                <c:pt idx="2">
                  <c:v>11.5</c:v>
                </c:pt>
                <c:pt idx="3">
                  <c:v>0</c:v>
                </c:pt>
              </c:numCache>
            </c:numRef>
          </c:val>
        </c:ser>
        <c:ser>
          <c:idx val="2"/>
          <c:order val="2"/>
          <c:dLbls>
            <c:showLegendKey val="0"/>
            <c:showVal val="0"/>
            <c:showCatName val="0"/>
            <c:showSerName val="0"/>
            <c:showPercent val="1"/>
            <c:showBubbleSize val="0"/>
            <c:showLeaderLines val="1"/>
          </c:dLbls>
          <c:cat>
            <c:strRef>
              <c:f>Sheet2!$C$14:$F$14</c:f>
              <c:strCache>
                <c:ptCount val="4"/>
                <c:pt idx="0">
                  <c:v>SLLC</c:v>
                </c:pt>
                <c:pt idx="1">
                  <c:v>Tutor</c:v>
                </c:pt>
                <c:pt idx="2">
                  <c:v>Audio</c:v>
                </c:pt>
                <c:pt idx="3">
                  <c:v>No Pref</c:v>
                </c:pt>
              </c:strCache>
            </c:strRef>
          </c:cat>
          <c:val>
            <c:numRef>
              <c:f>Sheet2!$C$17:$F$17</c:f>
              <c:numCache>
                <c:formatCode>General</c:formatCode>
                <c:ptCount val="4"/>
                <c:pt idx="0">
                  <c:v>2.5</c:v>
                </c:pt>
                <c:pt idx="1">
                  <c:v>3.5</c:v>
                </c:pt>
                <c:pt idx="2">
                  <c:v>2</c:v>
                </c:pt>
                <c:pt idx="3">
                  <c:v>1</c:v>
                </c:pt>
              </c:numCache>
            </c:numRef>
          </c:val>
        </c:ser>
        <c:ser>
          <c:idx val="3"/>
          <c:order val="3"/>
          <c:dLbls>
            <c:showLegendKey val="0"/>
            <c:showVal val="0"/>
            <c:showCatName val="0"/>
            <c:showSerName val="0"/>
            <c:showPercent val="1"/>
            <c:showBubbleSize val="0"/>
            <c:showLeaderLines val="1"/>
          </c:dLbls>
          <c:cat>
            <c:strRef>
              <c:f>Sheet2!$C$14:$F$14</c:f>
              <c:strCache>
                <c:ptCount val="4"/>
                <c:pt idx="0">
                  <c:v>SLLC</c:v>
                </c:pt>
                <c:pt idx="1">
                  <c:v>Tutor</c:v>
                </c:pt>
                <c:pt idx="2">
                  <c:v>Audio</c:v>
                </c:pt>
                <c:pt idx="3">
                  <c:v>No Pref</c:v>
                </c:pt>
              </c:strCache>
            </c:strRef>
          </c:cat>
          <c:val>
            <c:numRef>
              <c:f>Sheet2!$C$18:$F$18</c:f>
              <c:numCache>
                <c:formatCode>General</c:formatCode>
                <c:ptCount val="4"/>
                <c:pt idx="0">
                  <c:v>2</c:v>
                </c:pt>
                <c:pt idx="1">
                  <c:v>2.5</c:v>
                </c:pt>
                <c:pt idx="2">
                  <c:v>11.5</c:v>
                </c:pt>
                <c:pt idx="3">
                  <c:v>0</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7597353455818154"/>
          <c:y val="0.48297061825605153"/>
          <c:w val="0.21291535433070882"/>
          <c:h val="0.33486876640419988"/>
        </c:manualLayout>
      </c:layout>
      <c:overlay val="0"/>
      <c:txPr>
        <a:bodyPr/>
        <a:lstStyle/>
        <a:p>
          <a:pPr>
            <a:defRPr sz="1600"/>
          </a:pPr>
          <a:endParaRPr lang="en-US"/>
        </a:p>
      </c:txPr>
    </c:legend>
    <c:plotVisOnly val="1"/>
    <c:dispBlanksAs val="zero"/>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GB" dirty="0" smtClean="0"/>
              <a:t>Finalists</a:t>
            </a:r>
            <a:br>
              <a:rPr lang="en-GB" dirty="0" smtClean="0"/>
            </a:br>
            <a:r>
              <a:rPr lang="en-GB" dirty="0" smtClean="0"/>
              <a:t>(=16)</a:t>
            </a:r>
            <a:endParaRPr lang="en-GB" dirty="0"/>
          </a:p>
        </c:rich>
      </c:tx>
      <c:layout>
        <c:manualLayout>
          <c:xMode val="edge"/>
          <c:yMode val="edge"/>
          <c:x val="0.71046522309711291"/>
          <c:y val="0.10185185185185186"/>
        </c:manualLayout>
      </c:layout>
      <c:overlay val="0"/>
    </c:title>
    <c:autoTitleDeleted val="0"/>
    <c:plotArea>
      <c:layout>
        <c:manualLayout>
          <c:layoutTarget val="inner"/>
          <c:xMode val="edge"/>
          <c:yMode val="edge"/>
          <c:x val="8.1998031496063023E-2"/>
          <c:y val="5.3421551472732566E-2"/>
          <c:w val="0.5302692475940507"/>
          <c:h val="0.8837820793234179"/>
        </c:manualLayout>
      </c:layout>
      <c:pieChart>
        <c:varyColors val="1"/>
        <c:ser>
          <c:idx val="0"/>
          <c:order val="0"/>
          <c:dLbls>
            <c:dLbl>
              <c:idx val="1"/>
              <c:spPr/>
              <c:txPr>
                <a:bodyPr/>
                <a:lstStyle/>
                <a:p>
                  <a:pPr>
                    <a:defRPr sz="1800">
                      <a:solidFill>
                        <a:schemeClr val="bg1"/>
                      </a:solidFill>
                    </a:defRPr>
                  </a:pPr>
                  <a:endParaRPr lang="en-US"/>
                </a:p>
              </c:txPr>
              <c:showLegendKey val="0"/>
              <c:showVal val="0"/>
              <c:showCatName val="0"/>
              <c:showSerName val="0"/>
              <c:showPercent val="1"/>
              <c:showBubbleSize val="0"/>
            </c:dLbl>
            <c:dLbl>
              <c:idx val="3"/>
              <c:delete val="1"/>
            </c:dLbl>
            <c:txPr>
              <a:bodyPr/>
              <a:lstStyle/>
              <a:p>
                <a:pPr>
                  <a:defRPr sz="1800"/>
                </a:pPr>
                <a:endParaRPr lang="en-US"/>
              </a:p>
            </c:txPr>
            <c:showLegendKey val="0"/>
            <c:showVal val="0"/>
            <c:showCatName val="0"/>
            <c:showSerName val="0"/>
            <c:showPercent val="1"/>
            <c:showBubbleSize val="0"/>
            <c:showLeaderLines val="1"/>
          </c:dLbls>
          <c:cat>
            <c:strRef>
              <c:f>Sheet2!$C$14:$F$14</c:f>
              <c:strCache>
                <c:ptCount val="4"/>
                <c:pt idx="0">
                  <c:v>SLLC</c:v>
                </c:pt>
                <c:pt idx="1">
                  <c:v>Tutor</c:v>
                </c:pt>
                <c:pt idx="2">
                  <c:v>Audio</c:v>
                </c:pt>
                <c:pt idx="3">
                  <c:v>No Pref</c:v>
                </c:pt>
              </c:strCache>
            </c:strRef>
          </c:cat>
          <c:val>
            <c:numRef>
              <c:f>Sheet2!$C$18:$F$18</c:f>
              <c:numCache>
                <c:formatCode>General</c:formatCode>
                <c:ptCount val="4"/>
                <c:pt idx="0">
                  <c:v>2</c:v>
                </c:pt>
                <c:pt idx="1">
                  <c:v>2.5</c:v>
                </c:pt>
                <c:pt idx="2">
                  <c:v>11.5</c:v>
                </c:pt>
                <c:pt idx="3">
                  <c:v>0</c:v>
                </c:pt>
              </c:numCache>
            </c:numRef>
          </c:val>
        </c:ser>
        <c:ser>
          <c:idx val="1"/>
          <c:order val="1"/>
          <c:dLbls>
            <c:showLegendKey val="0"/>
            <c:showVal val="0"/>
            <c:showCatName val="0"/>
            <c:showSerName val="0"/>
            <c:showPercent val="1"/>
            <c:showBubbleSize val="0"/>
            <c:showLeaderLines val="1"/>
          </c:dLbls>
          <c:cat>
            <c:strRef>
              <c:f>Sheet2!$C$14:$F$14</c:f>
              <c:strCache>
                <c:ptCount val="4"/>
                <c:pt idx="0">
                  <c:v>SLLC</c:v>
                </c:pt>
                <c:pt idx="1">
                  <c:v>Tutor</c:v>
                </c:pt>
                <c:pt idx="2">
                  <c:v>Audio</c:v>
                </c:pt>
                <c:pt idx="3">
                  <c:v>No Pref</c:v>
                </c:pt>
              </c:strCache>
            </c:strRef>
          </c:cat>
          <c:val>
            <c:numRef>
              <c:f>Sheet2!$C$16:$F$16</c:f>
              <c:numCache>
                <c:formatCode>General</c:formatCode>
                <c:ptCount val="4"/>
                <c:pt idx="0">
                  <c:v>3</c:v>
                </c:pt>
                <c:pt idx="1">
                  <c:v>2.5</c:v>
                </c:pt>
                <c:pt idx="2">
                  <c:v>11.5</c:v>
                </c:pt>
                <c:pt idx="3">
                  <c:v>0</c:v>
                </c:pt>
              </c:numCache>
            </c:numRef>
          </c:val>
        </c:ser>
        <c:ser>
          <c:idx val="2"/>
          <c:order val="2"/>
          <c:dLbls>
            <c:showLegendKey val="0"/>
            <c:showVal val="0"/>
            <c:showCatName val="0"/>
            <c:showSerName val="0"/>
            <c:showPercent val="1"/>
            <c:showBubbleSize val="0"/>
            <c:showLeaderLines val="1"/>
          </c:dLbls>
          <c:cat>
            <c:strRef>
              <c:f>Sheet2!$C$14:$F$14</c:f>
              <c:strCache>
                <c:ptCount val="4"/>
                <c:pt idx="0">
                  <c:v>SLLC</c:v>
                </c:pt>
                <c:pt idx="1">
                  <c:v>Tutor</c:v>
                </c:pt>
                <c:pt idx="2">
                  <c:v>Audio</c:v>
                </c:pt>
                <c:pt idx="3">
                  <c:v>No Pref</c:v>
                </c:pt>
              </c:strCache>
            </c:strRef>
          </c:cat>
          <c:val>
            <c:numRef>
              <c:f>Sheet2!$C$17:$F$17</c:f>
              <c:numCache>
                <c:formatCode>General</c:formatCode>
                <c:ptCount val="4"/>
                <c:pt idx="0">
                  <c:v>2.5</c:v>
                </c:pt>
                <c:pt idx="1">
                  <c:v>3.5</c:v>
                </c:pt>
                <c:pt idx="2">
                  <c:v>2</c:v>
                </c:pt>
                <c:pt idx="3">
                  <c:v>1</c:v>
                </c:pt>
              </c:numCache>
            </c:numRef>
          </c:val>
        </c:ser>
        <c:ser>
          <c:idx val="3"/>
          <c:order val="3"/>
          <c:dLbls>
            <c:showLegendKey val="0"/>
            <c:showVal val="0"/>
            <c:showCatName val="0"/>
            <c:showSerName val="0"/>
            <c:showPercent val="1"/>
            <c:showBubbleSize val="0"/>
            <c:showLeaderLines val="1"/>
          </c:dLbls>
          <c:cat>
            <c:strRef>
              <c:f>Sheet2!$C$14:$F$14</c:f>
              <c:strCache>
                <c:ptCount val="4"/>
                <c:pt idx="0">
                  <c:v>SLLC</c:v>
                </c:pt>
                <c:pt idx="1">
                  <c:v>Tutor</c:v>
                </c:pt>
                <c:pt idx="2">
                  <c:v>Audio</c:v>
                </c:pt>
                <c:pt idx="3">
                  <c:v>No Pref</c:v>
                </c:pt>
              </c:strCache>
            </c:strRef>
          </c:cat>
          <c:val>
            <c:numRef>
              <c:f>Sheet2!$C$18:$F$18</c:f>
              <c:numCache>
                <c:formatCode>General</c:formatCode>
                <c:ptCount val="4"/>
                <c:pt idx="0">
                  <c:v>2</c:v>
                </c:pt>
                <c:pt idx="1">
                  <c:v>2.5</c:v>
                </c:pt>
                <c:pt idx="2">
                  <c:v>11.5</c:v>
                </c:pt>
                <c:pt idx="3">
                  <c:v>0</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71208464566929164"/>
          <c:y val="0.48760024788568124"/>
          <c:w val="0.20735979877515309"/>
          <c:h val="0.33486876640419988"/>
        </c:manualLayout>
      </c:layout>
      <c:overlay val="0"/>
      <c:txPr>
        <a:bodyPr/>
        <a:lstStyle/>
        <a:p>
          <a:pPr>
            <a:defRPr sz="1600"/>
          </a:pPr>
          <a:endParaRPr lang="en-US"/>
        </a:p>
      </c:txPr>
    </c:legend>
    <c:plotVisOnly val="1"/>
    <c:dispBlanksAs val="zero"/>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lgn="r">
              <a:defRPr sz="1800"/>
            </a:pPr>
            <a:r>
              <a:rPr lang="en-GB" sz="1800" dirty="0"/>
              <a:t>Helped me understand </a:t>
            </a:r>
            <a:r>
              <a:rPr lang="en-GB" sz="1800" dirty="0" smtClean="0"/>
              <a:t/>
            </a:r>
            <a:br>
              <a:rPr lang="en-GB" sz="1800" dirty="0" smtClean="0"/>
            </a:br>
            <a:r>
              <a:rPr lang="en-GB" sz="1800" dirty="0" smtClean="0"/>
              <a:t>how giving f/b </a:t>
            </a:r>
            <a:r>
              <a:rPr lang="en-GB" sz="1800" dirty="0"/>
              <a:t>works</a:t>
            </a:r>
          </a:p>
        </c:rich>
      </c:tx>
      <c:layout>
        <c:manualLayout>
          <c:xMode val="edge"/>
          <c:yMode val="edge"/>
          <c:x val="0.5057829072383011"/>
          <c:y val="4.968944983072867E-2"/>
        </c:manualLayout>
      </c:layout>
      <c:overlay val="0"/>
    </c:title>
    <c:autoTitleDeleted val="0"/>
    <c:plotArea>
      <c:layout>
        <c:manualLayout>
          <c:layoutTarget val="inner"/>
          <c:xMode val="edge"/>
          <c:yMode val="edge"/>
          <c:x val="4.0802104239500099E-2"/>
          <c:y val="9.9766953990486185E-2"/>
          <c:w val="0.42741643424900855"/>
          <c:h val="0.84292798551074144"/>
        </c:manualLayout>
      </c:layout>
      <c:pieChart>
        <c:varyColors val="1"/>
        <c:ser>
          <c:idx val="0"/>
          <c:order val="0"/>
          <c:tx>
            <c:strRef>
              <c:f>Sheet1!$B$1</c:f>
              <c:strCache>
                <c:ptCount val="1"/>
                <c:pt idx="0">
                  <c:v>PtP helped me understand how giving f/b works</c:v>
                </c:pt>
              </c:strCache>
            </c:strRef>
          </c:tx>
          <c:dLbls>
            <c:dLbl>
              <c:idx val="1"/>
              <c:spPr/>
              <c:txPr>
                <a:bodyPr/>
                <a:lstStyle/>
                <a:p>
                  <a:pPr>
                    <a:defRPr>
                      <a:solidFill>
                        <a:schemeClr val="bg1"/>
                      </a:solidFill>
                    </a:defRPr>
                  </a:pPr>
                  <a:endParaRPr lang="en-US"/>
                </a:p>
              </c:txPr>
              <c:showLegendKey val="0"/>
              <c:showVal val="0"/>
              <c:showCatName val="0"/>
              <c:showSerName val="0"/>
              <c:showPercent val="1"/>
              <c:showBubbleSize val="0"/>
            </c:dLbl>
            <c:showLegendKey val="0"/>
            <c:showVal val="0"/>
            <c:showCatName val="0"/>
            <c:showSerName val="0"/>
            <c:showPercent val="1"/>
            <c:showBubbleSize val="0"/>
            <c:showLeaderLines val="1"/>
          </c:dLbls>
          <c:cat>
            <c:strRef>
              <c:f>Sheet1!$A$2:$A$6</c:f>
              <c:strCache>
                <c:ptCount val="5"/>
                <c:pt idx="0">
                  <c:v>Str agree</c:v>
                </c:pt>
                <c:pt idx="1">
                  <c:v>Agree</c:v>
                </c:pt>
                <c:pt idx="2">
                  <c:v>Neutral</c:v>
                </c:pt>
                <c:pt idx="3">
                  <c:v>Disagree</c:v>
                </c:pt>
                <c:pt idx="4">
                  <c:v>Str disagree</c:v>
                </c:pt>
              </c:strCache>
            </c:strRef>
          </c:cat>
          <c:val>
            <c:numRef>
              <c:f>Sheet1!$B$2:$B$6</c:f>
              <c:numCache>
                <c:formatCode>General</c:formatCode>
                <c:ptCount val="5"/>
                <c:pt idx="0">
                  <c:v>34</c:v>
                </c:pt>
                <c:pt idx="1">
                  <c:v>46.5</c:v>
                </c:pt>
                <c:pt idx="2">
                  <c:v>14</c:v>
                </c:pt>
                <c:pt idx="3">
                  <c:v>3.75</c:v>
                </c:pt>
                <c:pt idx="4">
                  <c:v>1.7500000000000002</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6874027993779195"/>
          <c:y val="0.34929577464788741"/>
          <c:w val="0.24820546634789509"/>
          <c:h val="0.53520552651965414"/>
        </c:manualLayout>
      </c:layout>
      <c:overlay val="0"/>
      <c:txPr>
        <a:bodyPr/>
        <a:lstStyle/>
        <a:p>
          <a:pPr>
            <a:defRPr sz="16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lgn="r">
              <a:defRPr sz="1800"/>
            </a:pPr>
            <a:r>
              <a:rPr lang="en-GB" sz="1800" dirty="0"/>
              <a:t>Has helped me understand </a:t>
            </a:r>
            <a:r>
              <a:rPr lang="en-GB" sz="1800" dirty="0" smtClean="0"/>
              <a:t/>
            </a:r>
            <a:br>
              <a:rPr lang="en-GB" sz="1800" dirty="0" smtClean="0"/>
            </a:br>
            <a:r>
              <a:rPr lang="en-GB" sz="1800" dirty="0" smtClean="0"/>
              <a:t>the language </a:t>
            </a:r>
            <a:r>
              <a:rPr lang="en-GB" sz="1800" dirty="0"/>
              <a:t>of f/b better</a:t>
            </a:r>
          </a:p>
        </c:rich>
      </c:tx>
      <c:layout>
        <c:manualLayout>
          <c:xMode val="edge"/>
          <c:yMode val="edge"/>
          <c:x val="0.4237535845149723"/>
          <c:y val="0"/>
        </c:manualLayout>
      </c:layout>
      <c:overlay val="0"/>
    </c:title>
    <c:autoTitleDeleted val="0"/>
    <c:plotArea>
      <c:layout>
        <c:manualLayout>
          <c:layoutTarget val="inner"/>
          <c:xMode val="edge"/>
          <c:yMode val="edge"/>
          <c:x val="3.2571943075268797E-2"/>
          <c:y val="7.6112297481139499E-2"/>
          <c:w val="0.48289620736306194"/>
          <c:h val="0.82850838933091442"/>
        </c:manualLayout>
      </c:layout>
      <c:pieChart>
        <c:varyColors val="1"/>
        <c:ser>
          <c:idx val="0"/>
          <c:order val="0"/>
          <c:tx>
            <c:strRef>
              <c:f>Sheet1!$B$1</c:f>
              <c:strCache>
                <c:ptCount val="1"/>
                <c:pt idx="0">
                  <c:v>PtP has helped me understand the lang of f/b better</c:v>
                </c:pt>
              </c:strCache>
            </c:strRef>
          </c:tx>
          <c:dLbls>
            <c:dLbl>
              <c:idx val="1"/>
              <c:spPr/>
              <c:txPr>
                <a:bodyPr/>
                <a:lstStyle/>
                <a:p>
                  <a:pPr>
                    <a:defRPr>
                      <a:solidFill>
                        <a:schemeClr val="bg1"/>
                      </a:solidFill>
                    </a:defRPr>
                  </a:pPr>
                  <a:endParaRPr lang="en-US"/>
                </a:p>
              </c:txPr>
              <c:showLegendKey val="0"/>
              <c:showVal val="0"/>
              <c:showCatName val="0"/>
              <c:showSerName val="0"/>
              <c:showPercent val="1"/>
              <c:showBubbleSize val="0"/>
            </c:dLbl>
            <c:dLbl>
              <c:idx val="3"/>
              <c:spPr/>
              <c:txPr>
                <a:bodyPr/>
                <a:lstStyle/>
                <a:p>
                  <a:pPr>
                    <a:defRPr>
                      <a:solidFill>
                        <a:schemeClr val="bg1"/>
                      </a:solidFill>
                    </a:defRPr>
                  </a:pPr>
                  <a:endParaRPr lang="en-US"/>
                </a:p>
              </c:txPr>
              <c:showLegendKey val="0"/>
              <c:showVal val="0"/>
              <c:showCatName val="0"/>
              <c:showSerName val="0"/>
              <c:showPercent val="1"/>
              <c:showBubbleSize val="0"/>
            </c:dLbl>
            <c:showLegendKey val="0"/>
            <c:showVal val="0"/>
            <c:showCatName val="0"/>
            <c:showSerName val="0"/>
            <c:showPercent val="1"/>
            <c:showBubbleSize val="0"/>
            <c:showLeaderLines val="1"/>
          </c:dLbls>
          <c:cat>
            <c:strRef>
              <c:f>Sheet1!$A$2:$A$6</c:f>
              <c:strCache>
                <c:ptCount val="5"/>
                <c:pt idx="0">
                  <c:v>Str Agree</c:v>
                </c:pt>
                <c:pt idx="1">
                  <c:v>Agree</c:v>
                </c:pt>
                <c:pt idx="2">
                  <c:v>Neutral</c:v>
                </c:pt>
                <c:pt idx="3">
                  <c:v>Disagree</c:v>
                </c:pt>
                <c:pt idx="4">
                  <c:v>Str Disagree</c:v>
                </c:pt>
              </c:strCache>
            </c:strRef>
          </c:cat>
          <c:val>
            <c:numRef>
              <c:f>Sheet1!$B$2:$B$6</c:f>
              <c:numCache>
                <c:formatCode>General</c:formatCode>
                <c:ptCount val="5"/>
                <c:pt idx="0">
                  <c:v>27.5</c:v>
                </c:pt>
                <c:pt idx="1">
                  <c:v>35.5</c:v>
                </c:pt>
                <c:pt idx="2">
                  <c:v>14.5</c:v>
                </c:pt>
                <c:pt idx="3">
                  <c:v>13.5</c:v>
                </c:pt>
                <c:pt idx="4">
                  <c:v>21.5</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726457399103144"/>
          <c:y val="0.36458333333333331"/>
          <c:w val="0.27102220236751962"/>
          <c:h val="0.49625592612441782"/>
        </c:manualLayout>
      </c:layout>
      <c:overlay val="0"/>
      <c:txPr>
        <a:bodyPr/>
        <a:lstStyle/>
        <a:p>
          <a:pPr>
            <a:defRPr sz="16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lgn="r">
              <a:defRPr sz="1800"/>
            </a:pPr>
            <a:r>
              <a:rPr lang="en-GB" sz="1800" dirty="0"/>
              <a:t>Has made me more aware </a:t>
            </a:r>
            <a:r>
              <a:rPr lang="en-GB" sz="1800" dirty="0" smtClean="0"/>
              <a:t/>
            </a:r>
            <a:br>
              <a:rPr lang="en-GB" sz="1800" dirty="0" smtClean="0"/>
            </a:br>
            <a:r>
              <a:rPr lang="en-GB" sz="1800" dirty="0" smtClean="0"/>
              <a:t>of </a:t>
            </a:r>
            <a:r>
              <a:rPr lang="en-GB" sz="1800" dirty="0"/>
              <a:t>the tutor f/b I receive</a:t>
            </a:r>
          </a:p>
        </c:rich>
      </c:tx>
      <c:layout>
        <c:manualLayout>
          <c:xMode val="edge"/>
          <c:yMode val="edge"/>
          <c:x val="0.40210153730783665"/>
          <c:y val="0"/>
        </c:manualLayout>
      </c:layout>
      <c:overlay val="0"/>
    </c:title>
    <c:autoTitleDeleted val="0"/>
    <c:plotArea>
      <c:layout>
        <c:manualLayout>
          <c:layoutTarget val="inner"/>
          <c:xMode val="edge"/>
          <c:yMode val="edge"/>
          <c:x val="2.5062867141607298E-2"/>
          <c:y val="8.0642694476424165E-2"/>
          <c:w val="0.48982577177852787"/>
          <c:h val="0.82334641467575365"/>
        </c:manualLayout>
      </c:layout>
      <c:pieChart>
        <c:varyColors val="1"/>
        <c:ser>
          <c:idx val="0"/>
          <c:order val="0"/>
          <c:tx>
            <c:strRef>
              <c:f>Sheet1!$B$1</c:f>
              <c:strCache>
                <c:ptCount val="1"/>
                <c:pt idx="0">
                  <c:v>Has made me more aware of the tutor f/b I receive</c:v>
                </c:pt>
              </c:strCache>
            </c:strRef>
          </c:tx>
          <c:dLbls>
            <c:dLbl>
              <c:idx val="1"/>
              <c:spPr/>
              <c:txPr>
                <a:bodyPr/>
                <a:lstStyle/>
                <a:p>
                  <a:pPr>
                    <a:defRPr>
                      <a:solidFill>
                        <a:schemeClr val="bg1"/>
                      </a:solidFill>
                    </a:defRPr>
                  </a:pPr>
                  <a:endParaRPr lang="en-US"/>
                </a:p>
              </c:txPr>
              <c:showLegendKey val="0"/>
              <c:showVal val="0"/>
              <c:showCatName val="0"/>
              <c:showSerName val="0"/>
              <c:showPercent val="1"/>
              <c:showBubbleSize val="0"/>
            </c:dLbl>
            <c:dLbl>
              <c:idx val="3"/>
              <c:spPr/>
              <c:txPr>
                <a:bodyPr/>
                <a:lstStyle/>
                <a:p>
                  <a:pPr>
                    <a:defRPr>
                      <a:solidFill>
                        <a:schemeClr val="bg1"/>
                      </a:solidFill>
                    </a:defRPr>
                  </a:pPr>
                  <a:endParaRPr lang="en-US"/>
                </a:p>
              </c:txPr>
              <c:showLegendKey val="0"/>
              <c:showVal val="0"/>
              <c:showCatName val="0"/>
              <c:showSerName val="0"/>
              <c:showPercent val="1"/>
              <c:showBubbleSize val="0"/>
            </c:dLbl>
            <c:showLegendKey val="0"/>
            <c:showVal val="0"/>
            <c:showCatName val="0"/>
            <c:showSerName val="0"/>
            <c:showPercent val="1"/>
            <c:showBubbleSize val="0"/>
            <c:showLeaderLines val="1"/>
          </c:dLbls>
          <c:cat>
            <c:strRef>
              <c:f>Sheet1!$A$2:$A$6</c:f>
              <c:strCache>
                <c:ptCount val="5"/>
                <c:pt idx="0">
                  <c:v>Str agree</c:v>
                </c:pt>
                <c:pt idx="1">
                  <c:v>Agree</c:v>
                </c:pt>
                <c:pt idx="2">
                  <c:v>Neutral</c:v>
                </c:pt>
                <c:pt idx="3">
                  <c:v>Disagree</c:v>
                </c:pt>
                <c:pt idx="4">
                  <c:v>Str disagree</c:v>
                </c:pt>
              </c:strCache>
            </c:strRef>
          </c:cat>
          <c:val>
            <c:numRef>
              <c:f>Sheet1!$B$2:$B$6</c:f>
              <c:numCache>
                <c:formatCode>General</c:formatCode>
                <c:ptCount val="5"/>
                <c:pt idx="0">
                  <c:v>21.5</c:v>
                </c:pt>
                <c:pt idx="1">
                  <c:v>46.5</c:v>
                </c:pt>
                <c:pt idx="2">
                  <c:v>15</c:v>
                </c:pt>
                <c:pt idx="3">
                  <c:v>9</c:v>
                </c:pt>
                <c:pt idx="4">
                  <c:v>7.5</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6510903426791312"/>
          <c:y val="0.35904255319148937"/>
          <c:w val="0.27520639920009998"/>
          <c:h val="0.50578912427835532"/>
        </c:manualLayout>
      </c:layout>
      <c:overlay val="0"/>
      <c:txPr>
        <a:bodyPr/>
        <a:lstStyle/>
        <a:p>
          <a:pPr>
            <a:defRPr sz="16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lgn="r">
              <a:defRPr sz="1800"/>
            </a:pPr>
            <a:r>
              <a:rPr lang="en-GB" sz="1800" dirty="0"/>
              <a:t>Has made me more interested </a:t>
            </a:r>
            <a:r>
              <a:rPr lang="en-GB" sz="1800" dirty="0" smtClean="0"/>
              <a:t/>
            </a:r>
            <a:br>
              <a:rPr lang="en-GB" sz="1800" dirty="0" smtClean="0"/>
            </a:br>
            <a:r>
              <a:rPr lang="en-GB" sz="1800" dirty="0" smtClean="0"/>
              <a:t>in </a:t>
            </a:r>
            <a:r>
              <a:rPr lang="en-GB" sz="1800" dirty="0"/>
              <a:t>the f/b process</a:t>
            </a:r>
          </a:p>
        </c:rich>
      </c:tx>
      <c:layout>
        <c:manualLayout>
          <c:xMode val="edge"/>
          <c:yMode val="edge"/>
          <c:x val="0.3404394224733206"/>
          <c:y val="1.7718715393134001E-2"/>
        </c:manualLayout>
      </c:layout>
      <c:overlay val="0"/>
    </c:title>
    <c:autoTitleDeleted val="0"/>
    <c:plotArea>
      <c:layout>
        <c:manualLayout>
          <c:layoutTarget val="inner"/>
          <c:xMode val="edge"/>
          <c:yMode val="edge"/>
          <c:x val="0.11760784139270723"/>
          <c:y val="0.16106033257470728"/>
          <c:w val="0.47817014398623908"/>
          <c:h val="0.83893966742529302"/>
        </c:manualLayout>
      </c:layout>
      <c:pieChart>
        <c:varyColors val="1"/>
        <c:ser>
          <c:idx val="0"/>
          <c:order val="0"/>
          <c:tx>
            <c:strRef>
              <c:f>Sheet1!$B$1</c:f>
              <c:strCache>
                <c:ptCount val="1"/>
                <c:pt idx="0">
                  <c:v>PtP has made me more interested in the f/b process</c:v>
                </c:pt>
              </c:strCache>
            </c:strRef>
          </c:tx>
          <c:dLbls>
            <c:dLbl>
              <c:idx val="1"/>
              <c:spPr/>
              <c:txPr>
                <a:bodyPr/>
                <a:lstStyle/>
                <a:p>
                  <a:pPr>
                    <a:defRPr>
                      <a:solidFill>
                        <a:schemeClr val="bg1"/>
                      </a:solidFill>
                    </a:defRPr>
                  </a:pPr>
                  <a:endParaRPr lang="en-US"/>
                </a:p>
              </c:txPr>
              <c:showLegendKey val="0"/>
              <c:showVal val="0"/>
              <c:showCatName val="0"/>
              <c:showSerName val="0"/>
              <c:showPercent val="1"/>
              <c:showBubbleSize val="0"/>
            </c:dLbl>
            <c:dLbl>
              <c:idx val="3"/>
              <c:spPr/>
              <c:txPr>
                <a:bodyPr/>
                <a:lstStyle/>
                <a:p>
                  <a:pPr>
                    <a:defRPr>
                      <a:solidFill>
                        <a:schemeClr val="bg1"/>
                      </a:solidFill>
                    </a:defRPr>
                  </a:pPr>
                  <a:endParaRPr lang="en-US"/>
                </a:p>
              </c:txPr>
              <c:showLegendKey val="0"/>
              <c:showVal val="0"/>
              <c:showCatName val="0"/>
              <c:showSerName val="0"/>
              <c:showPercent val="1"/>
              <c:showBubbleSize val="0"/>
            </c:dLbl>
            <c:showLegendKey val="0"/>
            <c:showVal val="0"/>
            <c:showCatName val="0"/>
            <c:showSerName val="0"/>
            <c:showPercent val="1"/>
            <c:showBubbleSize val="0"/>
            <c:showLeaderLines val="1"/>
          </c:dLbls>
          <c:cat>
            <c:strRef>
              <c:f>Sheet1!$A$2:$A$6</c:f>
              <c:strCache>
                <c:ptCount val="5"/>
                <c:pt idx="0">
                  <c:v>Str agree</c:v>
                </c:pt>
                <c:pt idx="1">
                  <c:v>Agree</c:v>
                </c:pt>
                <c:pt idx="2">
                  <c:v>Neutral</c:v>
                </c:pt>
                <c:pt idx="3">
                  <c:v>Disagree</c:v>
                </c:pt>
                <c:pt idx="4">
                  <c:v>Str disagree</c:v>
                </c:pt>
              </c:strCache>
            </c:strRef>
          </c:cat>
          <c:val>
            <c:numRef>
              <c:f>Sheet1!$B$2:$B$6</c:f>
              <c:numCache>
                <c:formatCode>General</c:formatCode>
                <c:ptCount val="5"/>
                <c:pt idx="0">
                  <c:v>18</c:v>
                </c:pt>
                <c:pt idx="1">
                  <c:v>36.5</c:v>
                </c:pt>
                <c:pt idx="2">
                  <c:v>22.5</c:v>
                </c:pt>
                <c:pt idx="3">
                  <c:v>13</c:v>
                </c:pt>
                <c:pt idx="4">
                  <c:v>9</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7076923076923112"/>
          <c:y val="0.35359116022099446"/>
          <c:w val="0.27209672237298033"/>
          <c:h val="0.52483323305517071"/>
        </c:manualLayout>
      </c:layout>
      <c:overlay val="0"/>
      <c:txPr>
        <a:bodyPr/>
        <a:lstStyle/>
        <a:p>
          <a:pPr>
            <a:defRPr sz="16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Lbls>
            <c:dLbl>
              <c:idx val="1"/>
              <c:layout>
                <c:manualLayout>
                  <c:x val="-0.18595517922818547"/>
                  <c:y val="-0.24285484250803621"/>
                </c:manualLayout>
              </c:layout>
              <c:numFmt formatCode="0%" sourceLinked="0"/>
              <c:spPr/>
              <c:txPr>
                <a:bodyPr/>
                <a:lstStyle/>
                <a:p>
                  <a:pPr>
                    <a:defRPr>
                      <a:solidFill>
                        <a:schemeClr val="bg1"/>
                      </a:solidFill>
                    </a:defRPr>
                  </a:pPr>
                  <a:endParaRPr lang="en-US"/>
                </a:p>
              </c:txPr>
              <c:showLegendKey val="0"/>
              <c:showVal val="0"/>
              <c:showCatName val="1"/>
              <c:showSerName val="0"/>
              <c:showPercent val="1"/>
              <c:showBubbleSize val="0"/>
            </c:dLbl>
            <c:dLbl>
              <c:idx val="2"/>
              <c:layout>
                <c:manualLayout>
                  <c:x val="0.17422529659309752"/>
                  <c:y val="-0.14751992174212369"/>
                </c:manualLayout>
              </c:layout>
              <c:showLegendKey val="0"/>
              <c:showVal val="0"/>
              <c:showCatName val="1"/>
              <c:showSerName val="0"/>
              <c:showPercent val="1"/>
              <c:showBubbleSize val="0"/>
            </c:dLbl>
            <c:dLbl>
              <c:idx val="3"/>
              <c:numFmt formatCode="0%" sourceLinked="0"/>
              <c:spPr/>
              <c:txPr>
                <a:bodyPr/>
                <a:lstStyle/>
                <a:p>
                  <a:pPr>
                    <a:defRPr>
                      <a:solidFill>
                        <a:schemeClr val="bg1"/>
                      </a:solidFill>
                    </a:defRPr>
                  </a:pPr>
                  <a:endParaRPr lang="en-US"/>
                </a:p>
              </c:txPr>
              <c:showLegendKey val="0"/>
              <c:showVal val="0"/>
              <c:showCatName val="1"/>
              <c:showSerName val="0"/>
              <c:showPercent val="1"/>
              <c:showBubbleSize val="0"/>
            </c:dLbl>
            <c:dLbl>
              <c:idx val="4"/>
              <c:layout>
                <c:manualLayout>
                  <c:x val="-0.13038346137456058"/>
                  <c:y val="5.7515916259241427E-3"/>
                </c:manualLayout>
              </c:layout>
              <c:showLegendKey val="0"/>
              <c:showVal val="0"/>
              <c:showCatName val="1"/>
              <c:showSerName val="0"/>
              <c:showPercent val="1"/>
              <c:showBubbleSize val="0"/>
            </c:dLbl>
            <c:numFmt formatCode="0%" sourceLinked="0"/>
            <c:showLegendKey val="0"/>
            <c:showVal val="0"/>
            <c:showCatName val="1"/>
            <c:showSerName val="0"/>
            <c:showPercent val="1"/>
            <c:showBubbleSize val="0"/>
            <c:showLeaderLines val="0"/>
          </c:dLbls>
          <c:cat>
            <c:strRef>
              <c:f>Sheet3!$A$6:$A$10</c:f>
              <c:strCache>
                <c:ptCount val="5"/>
                <c:pt idx="0">
                  <c:v>Getting a good mark </c:v>
                </c:pt>
                <c:pt idx="1">
                  <c:v>Seeing what they got wrong </c:v>
                </c:pt>
                <c:pt idx="2">
                  <c:v>Advice for future </c:v>
                </c:pt>
                <c:pt idx="3">
                  <c:v>Gauging own progress</c:v>
                </c:pt>
                <c:pt idx="4">
                  <c:v>Feeling supported </c:v>
                </c:pt>
              </c:strCache>
            </c:strRef>
          </c:cat>
          <c:val>
            <c:numRef>
              <c:f>Sheet3!$I$6:$I$10</c:f>
              <c:numCache>
                <c:formatCode>0</c:formatCode>
                <c:ptCount val="5"/>
                <c:pt idx="0">
                  <c:v>152</c:v>
                </c:pt>
                <c:pt idx="1">
                  <c:v>258</c:v>
                </c:pt>
                <c:pt idx="2">
                  <c:v>128</c:v>
                </c:pt>
                <c:pt idx="3">
                  <c:v>137</c:v>
                </c:pt>
                <c:pt idx="4">
                  <c:v>57</c:v>
                </c:pt>
              </c:numCache>
            </c:numRef>
          </c:val>
        </c:ser>
        <c:dLbls>
          <c:showLegendKey val="0"/>
          <c:showVal val="1"/>
          <c:showCatName val="1"/>
          <c:showSerName val="0"/>
          <c:showPercent val="0"/>
          <c:showBubbleSize val="0"/>
          <c:showLeaderLines val="0"/>
        </c:dLbls>
        <c:firstSliceAng val="0"/>
      </c:pieChart>
    </c:plotArea>
    <c:plotVisOnly val="1"/>
    <c:dispBlanksAs val="zero"/>
    <c:showDLblsOverMax val="0"/>
  </c:chart>
  <c:txPr>
    <a:bodyPr/>
    <a:lstStyle/>
    <a:p>
      <a:pPr>
        <a:defRPr sz="1800">
          <a:latin typeface="Arial Narrow"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7.6388888888888904E-3"/>
          <c:y val="0"/>
          <c:w val="0.61527777777777781"/>
          <c:h val="1"/>
        </c:manualLayout>
      </c:layout>
      <c:pieChart>
        <c:varyColors val="1"/>
        <c:ser>
          <c:idx val="0"/>
          <c:order val="0"/>
          <c:dLbls>
            <c:dLbl>
              <c:idx val="0"/>
              <c:layout/>
              <c:tx>
                <c:rich>
                  <a:bodyPr/>
                  <a:lstStyle/>
                  <a:p>
                    <a:r>
                      <a:rPr lang="en-US"/>
                      <a:t>e-form
24%</a:t>
                    </a:r>
                  </a:p>
                </c:rich>
              </c:tx>
              <c:showLegendKey val="0"/>
              <c:showVal val="0"/>
              <c:showCatName val="1"/>
              <c:showSerName val="0"/>
              <c:showPercent val="1"/>
              <c:showBubbleSize val="0"/>
            </c:dLbl>
            <c:dLbl>
              <c:idx val="1"/>
              <c:layout>
                <c:manualLayout>
                  <c:x val="-0.12807808398950132"/>
                  <c:y val="-0.16266221930592009"/>
                </c:manualLayout>
              </c:layout>
              <c:tx>
                <c:rich>
                  <a:bodyPr/>
                  <a:lstStyle/>
                  <a:p>
                    <a:pPr>
                      <a:defRPr>
                        <a:solidFill>
                          <a:schemeClr val="bg1"/>
                        </a:solidFill>
                      </a:defRPr>
                    </a:pPr>
                    <a:r>
                      <a:rPr lang="en-US">
                        <a:solidFill>
                          <a:schemeClr val="bg1"/>
                        </a:solidFill>
                      </a:rPr>
                      <a:t>Written</a:t>
                    </a:r>
                    <a:br>
                      <a:rPr lang="en-US">
                        <a:solidFill>
                          <a:schemeClr val="bg1"/>
                        </a:solidFill>
                      </a:rPr>
                    </a:br>
                    <a:r>
                      <a:rPr lang="en-US">
                        <a:solidFill>
                          <a:schemeClr val="bg1"/>
                        </a:solidFill>
                      </a:rPr>
                      <a:t> script
33%</a:t>
                    </a:r>
                  </a:p>
                </c:rich>
              </c:tx>
              <c:spPr/>
              <c:showLegendKey val="0"/>
              <c:showVal val="0"/>
              <c:showCatName val="1"/>
              <c:showSerName val="0"/>
              <c:showPercent val="1"/>
              <c:showBubbleSize val="0"/>
            </c:dLbl>
            <c:dLbl>
              <c:idx val="3"/>
              <c:layout/>
              <c:tx>
                <c:rich>
                  <a:bodyPr/>
                  <a:lstStyle/>
                  <a:p>
                    <a:pPr>
                      <a:defRPr sz="1200">
                        <a:solidFill>
                          <a:schemeClr val="bg1"/>
                        </a:solidFill>
                      </a:defRPr>
                    </a:pPr>
                    <a:r>
                      <a:rPr lang="en-US" sz="1200">
                        <a:solidFill>
                          <a:schemeClr val="bg1"/>
                        </a:solidFill>
                      </a:rPr>
                      <a:t>No preference</a:t>
                    </a:r>
                    <a:br>
                      <a:rPr lang="en-US" sz="1200">
                        <a:solidFill>
                          <a:schemeClr val="bg1"/>
                        </a:solidFill>
                      </a:rPr>
                    </a:br>
                    <a:r>
                      <a:rPr lang="en-US" sz="1200">
                        <a:solidFill>
                          <a:schemeClr val="bg1"/>
                        </a:solidFill>
                      </a:rPr>
                      <a:t>/Not sure
28%</a:t>
                    </a:r>
                  </a:p>
                </c:rich>
              </c:tx>
              <c:spPr/>
              <c:showLegendKey val="0"/>
              <c:showVal val="0"/>
              <c:showCatName val="1"/>
              <c:showSerName val="0"/>
              <c:showPercent val="1"/>
              <c:showBubbleSize val="0"/>
            </c:dLbl>
            <c:showLegendKey val="0"/>
            <c:showVal val="0"/>
            <c:showCatName val="1"/>
            <c:showSerName val="0"/>
            <c:showPercent val="1"/>
            <c:showBubbleSize val="0"/>
            <c:showLeaderLines val="1"/>
          </c:dLbls>
          <c:cat>
            <c:strRef>
              <c:f>Figures!$A$52:$A$55</c:f>
              <c:strCache>
                <c:ptCount val="4"/>
                <c:pt idx="0">
                  <c:v>PT3 form</c:v>
                </c:pt>
                <c:pt idx="1">
                  <c:v>TMA script</c:v>
                </c:pt>
                <c:pt idx="2">
                  <c:v>Sound file</c:v>
                </c:pt>
                <c:pt idx="3">
                  <c:v>No preference/Not sure</c:v>
                </c:pt>
              </c:strCache>
            </c:strRef>
          </c:cat>
          <c:val>
            <c:numRef>
              <c:f>Figures!$B$52:$B$55</c:f>
              <c:numCache>
                <c:formatCode>0</c:formatCode>
                <c:ptCount val="4"/>
                <c:pt idx="0">
                  <c:v>23</c:v>
                </c:pt>
                <c:pt idx="1">
                  <c:v>32</c:v>
                </c:pt>
                <c:pt idx="2">
                  <c:v>15</c:v>
                </c:pt>
                <c:pt idx="3">
                  <c:v>27</c:v>
                </c:pt>
              </c:numCache>
            </c:numRef>
          </c:val>
        </c:ser>
        <c:ser>
          <c:idx val="1"/>
          <c:order val="1"/>
          <c:tx>
            <c:v>Most useful medium</c:v>
          </c:tx>
          <c:dLbls>
            <c:showLegendKey val="0"/>
            <c:showVal val="0"/>
            <c:showCatName val="1"/>
            <c:showSerName val="0"/>
            <c:showPercent val="1"/>
            <c:showBubbleSize val="0"/>
            <c:showLeaderLines val="1"/>
          </c:dLbls>
          <c:cat>
            <c:strRef>
              <c:f>Figures!$A$52:$A$55</c:f>
              <c:strCache>
                <c:ptCount val="4"/>
                <c:pt idx="0">
                  <c:v>PT3 form</c:v>
                </c:pt>
                <c:pt idx="1">
                  <c:v>TMA script</c:v>
                </c:pt>
                <c:pt idx="2">
                  <c:v>Sound file</c:v>
                </c:pt>
                <c:pt idx="3">
                  <c:v>No preference/Not sure</c:v>
                </c:pt>
              </c:strCache>
            </c:strRef>
          </c:cat>
          <c:val>
            <c:numRef>
              <c:f>Figures!$A$52:$A$55</c:f>
              <c:numCache>
                <c:formatCode>General</c:formatCode>
                <c:ptCount val="4"/>
                <c:pt idx="0">
                  <c:v>0</c:v>
                </c:pt>
                <c:pt idx="1">
                  <c:v>0</c:v>
                </c:pt>
                <c:pt idx="2">
                  <c:v>0</c:v>
                </c:pt>
                <c:pt idx="3">
                  <c:v>0</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4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39097222222222244"/>
          <c:y val="0"/>
          <c:w val="0.61250000000000004"/>
          <c:h val="1"/>
        </c:manualLayout>
      </c:layout>
      <c:pieChart>
        <c:varyColors val="1"/>
        <c:ser>
          <c:idx val="0"/>
          <c:order val="0"/>
          <c:dLbls>
            <c:dLbl>
              <c:idx val="0"/>
              <c:layout>
                <c:manualLayout>
                  <c:x val="-6.810498687664053E-2"/>
                  <c:y val="0.11181612715077283"/>
                </c:manualLayout>
              </c:layout>
              <c:tx>
                <c:rich>
                  <a:bodyPr/>
                  <a:lstStyle/>
                  <a:p>
                    <a:r>
                      <a:rPr lang="en-US"/>
                      <a:t>e-form
34%</a:t>
                    </a:r>
                  </a:p>
                </c:rich>
              </c:tx>
              <c:showLegendKey val="0"/>
              <c:showVal val="0"/>
              <c:showCatName val="1"/>
              <c:showSerName val="0"/>
              <c:showPercent val="1"/>
              <c:showBubbleSize val="0"/>
            </c:dLbl>
            <c:dLbl>
              <c:idx val="1"/>
              <c:layout>
                <c:manualLayout>
                  <c:x val="9.7927602799650262E-3"/>
                  <c:y val="-0.14645815106445051"/>
                </c:manualLayout>
              </c:layout>
              <c:tx>
                <c:rich>
                  <a:bodyPr/>
                  <a:lstStyle/>
                  <a:p>
                    <a:pPr>
                      <a:defRPr>
                        <a:solidFill>
                          <a:schemeClr val="bg1"/>
                        </a:solidFill>
                      </a:defRPr>
                    </a:pPr>
                    <a:r>
                      <a:rPr lang="en-US">
                        <a:solidFill>
                          <a:schemeClr val="bg1"/>
                        </a:solidFill>
                      </a:rPr>
                      <a:t>Written</a:t>
                    </a:r>
                  </a:p>
                  <a:p>
                    <a:pPr>
                      <a:defRPr>
                        <a:solidFill>
                          <a:schemeClr val="bg1"/>
                        </a:solidFill>
                      </a:defRPr>
                    </a:pPr>
                    <a:r>
                      <a:rPr lang="en-US">
                        <a:solidFill>
                          <a:schemeClr val="bg1"/>
                        </a:solidFill>
                      </a:rPr>
                      <a:t>script
34%</a:t>
                    </a:r>
                  </a:p>
                </c:rich>
              </c:tx>
              <c:spPr/>
              <c:showLegendKey val="0"/>
              <c:showVal val="0"/>
              <c:showCatName val="1"/>
              <c:showSerName val="0"/>
              <c:showPercent val="1"/>
              <c:showBubbleSize val="0"/>
            </c:dLbl>
            <c:dLbl>
              <c:idx val="2"/>
              <c:layout>
                <c:manualLayout>
                  <c:x val="-3.9471784776902892E-3"/>
                  <c:y val="-9.2767570720326768E-3"/>
                </c:manualLayout>
              </c:layout>
              <c:showLegendKey val="0"/>
              <c:showVal val="0"/>
              <c:showCatName val="1"/>
              <c:showSerName val="0"/>
              <c:showPercent val="1"/>
              <c:showBubbleSize val="0"/>
            </c:dLbl>
            <c:dLbl>
              <c:idx val="3"/>
              <c:layout/>
              <c:tx>
                <c:rich>
                  <a:bodyPr/>
                  <a:lstStyle/>
                  <a:p>
                    <a:pPr>
                      <a:defRPr sz="1200">
                        <a:solidFill>
                          <a:schemeClr val="bg1"/>
                        </a:solidFill>
                      </a:defRPr>
                    </a:pPr>
                    <a:r>
                      <a:rPr lang="en-US" sz="1200">
                        <a:solidFill>
                          <a:schemeClr val="bg1"/>
                        </a:solidFill>
                      </a:rPr>
                      <a:t>No preference</a:t>
                    </a:r>
                    <a:br>
                      <a:rPr lang="en-US" sz="1200">
                        <a:solidFill>
                          <a:schemeClr val="bg1"/>
                        </a:solidFill>
                      </a:rPr>
                    </a:br>
                    <a:r>
                      <a:rPr lang="en-US" sz="1200">
                        <a:solidFill>
                          <a:schemeClr val="bg1"/>
                        </a:solidFill>
                      </a:rPr>
                      <a:t>/Not sure
23%</a:t>
                    </a:r>
                  </a:p>
                </c:rich>
              </c:tx>
              <c:spPr/>
              <c:showLegendKey val="0"/>
              <c:showVal val="0"/>
              <c:showCatName val="1"/>
              <c:showSerName val="0"/>
              <c:showPercent val="1"/>
              <c:showBubbleSize val="0"/>
            </c:dLbl>
            <c:showLegendKey val="0"/>
            <c:showVal val="0"/>
            <c:showCatName val="1"/>
            <c:showSerName val="0"/>
            <c:showPercent val="1"/>
            <c:showBubbleSize val="0"/>
            <c:showLeaderLines val="1"/>
          </c:dLbls>
          <c:cat>
            <c:strRef>
              <c:f>Figures!$A$52:$A$55</c:f>
              <c:strCache>
                <c:ptCount val="4"/>
                <c:pt idx="0">
                  <c:v>PT3 form</c:v>
                </c:pt>
                <c:pt idx="1">
                  <c:v>TMA script</c:v>
                </c:pt>
                <c:pt idx="2">
                  <c:v>Sound file</c:v>
                </c:pt>
                <c:pt idx="3">
                  <c:v>No preference/Not sure</c:v>
                </c:pt>
              </c:strCache>
            </c:strRef>
          </c:cat>
          <c:val>
            <c:numRef>
              <c:f>Figures!$C$52:$C$55</c:f>
              <c:numCache>
                <c:formatCode>0</c:formatCode>
                <c:ptCount val="4"/>
                <c:pt idx="0">
                  <c:v>235</c:v>
                </c:pt>
                <c:pt idx="1">
                  <c:v>235</c:v>
                </c:pt>
                <c:pt idx="2">
                  <c:v>62</c:v>
                </c:pt>
                <c:pt idx="3">
                  <c:v>162</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4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986111111111111"/>
          <c:y val="0"/>
          <c:w val="0.6097222222222225"/>
          <c:h val="1"/>
        </c:manualLayout>
      </c:layout>
      <c:pieChart>
        <c:varyColors val="1"/>
        <c:ser>
          <c:idx val="0"/>
          <c:order val="0"/>
          <c:dLbls>
            <c:dLbl>
              <c:idx val="0"/>
              <c:layout/>
              <c:tx>
                <c:rich>
                  <a:bodyPr/>
                  <a:lstStyle/>
                  <a:p>
                    <a:r>
                      <a:rPr lang="en-US"/>
                      <a:t>e-form
14%</a:t>
                    </a:r>
                  </a:p>
                </c:rich>
              </c:tx>
              <c:showLegendKey val="0"/>
              <c:showVal val="0"/>
              <c:showCatName val="1"/>
              <c:showSerName val="0"/>
              <c:showPercent val="1"/>
              <c:showBubbleSize val="0"/>
            </c:dLbl>
            <c:dLbl>
              <c:idx val="1"/>
              <c:layout/>
              <c:tx>
                <c:rich>
                  <a:bodyPr/>
                  <a:lstStyle/>
                  <a:p>
                    <a:r>
                      <a:rPr lang="en-US"/>
                      <a:t>Written script
5%</a:t>
                    </a:r>
                  </a:p>
                </c:rich>
              </c:tx>
              <c:showLegendKey val="0"/>
              <c:showVal val="0"/>
              <c:showCatName val="1"/>
              <c:showSerName val="0"/>
              <c:showPercent val="1"/>
              <c:showBubbleSize val="0"/>
            </c:dLbl>
            <c:dLbl>
              <c:idx val="3"/>
              <c:layout>
                <c:manualLayout>
                  <c:x val="0.24289260717410335"/>
                  <c:y val="-0.17373286672499277"/>
                </c:manualLayout>
              </c:layout>
              <c:tx>
                <c:rich>
                  <a:bodyPr/>
                  <a:lstStyle/>
                  <a:p>
                    <a:pPr>
                      <a:defRPr sz="1200">
                        <a:solidFill>
                          <a:schemeClr val="bg1"/>
                        </a:solidFill>
                      </a:defRPr>
                    </a:pPr>
                    <a:r>
                      <a:rPr lang="en-US" sz="1200" dirty="0">
                        <a:solidFill>
                          <a:schemeClr val="bg1"/>
                        </a:solidFill>
                      </a:rPr>
                      <a:t>No preference</a:t>
                    </a:r>
                    <a:br>
                      <a:rPr lang="en-US" sz="1200" dirty="0">
                        <a:solidFill>
                          <a:schemeClr val="bg1"/>
                        </a:solidFill>
                      </a:rPr>
                    </a:br>
                    <a:r>
                      <a:rPr lang="en-US" sz="1200" dirty="0">
                        <a:solidFill>
                          <a:schemeClr val="bg1"/>
                        </a:solidFill>
                      </a:rPr>
                      <a:t>/Not sure
62%</a:t>
                    </a:r>
                  </a:p>
                </c:rich>
              </c:tx>
              <c:spPr/>
              <c:showLegendKey val="0"/>
              <c:showVal val="0"/>
              <c:showCatName val="1"/>
              <c:showSerName val="0"/>
              <c:showPercent val="1"/>
              <c:showBubbleSize val="0"/>
            </c:dLbl>
            <c:showLegendKey val="0"/>
            <c:showVal val="0"/>
            <c:showCatName val="1"/>
            <c:showSerName val="0"/>
            <c:showPercent val="1"/>
            <c:showBubbleSize val="0"/>
            <c:showLeaderLines val="1"/>
          </c:dLbls>
          <c:cat>
            <c:strRef>
              <c:f>Figures!$F$52:$F$55</c:f>
              <c:strCache>
                <c:ptCount val="4"/>
                <c:pt idx="0">
                  <c:v>PT3 form</c:v>
                </c:pt>
                <c:pt idx="1">
                  <c:v>TMA script</c:v>
                </c:pt>
                <c:pt idx="2">
                  <c:v>Sound file</c:v>
                </c:pt>
                <c:pt idx="3">
                  <c:v>No preference/Not sure</c:v>
                </c:pt>
              </c:strCache>
            </c:strRef>
          </c:cat>
          <c:val>
            <c:numRef>
              <c:f>Figures!$G$52:$G$55</c:f>
              <c:numCache>
                <c:formatCode>0</c:formatCode>
                <c:ptCount val="4"/>
                <c:pt idx="0">
                  <c:v>13</c:v>
                </c:pt>
                <c:pt idx="1">
                  <c:v>5</c:v>
                </c:pt>
                <c:pt idx="2">
                  <c:v>18</c:v>
                </c:pt>
                <c:pt idx="3">
                  <c:v>60</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4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4.5833333333333365E-2"/>
          <c:y val="2.7777777777777801E-2"/>
          <c:w val="0.58333333333333337"/>
          <c:h val="0.97222222222222221"/>
        </c:manualLayout>
      </c:layout>
      <c:pieChart>
        <c:varyColors val="1"/>
        <c:ser>
          <c:idx val="0"/>
          <c:order val="0"/>
          <c:dLbls>
            <c:dLbl>
              <c:idx val="0"/>
              <c:layout/>
              <c:tx>
                <c:rich>
                  <a:bodyPr/>
                  <a:lstStyle/>
                  <a:p>
                    <a:r>
                      <a:rPr lang="en-US"/>
                      <a:t>e-form
13%</a:t>
                    </a:r>
                  </a:p>
                </c:rich>
              </c:tx>
              <c:showLegendKey val="0"/>
              <c:showVal val="0"/>
              <c:showCatName val="1"/>
              <c:showSerName val="0"/>
              <c:showPercent val="1"/>
              <c:showBubbleSize val="0"/>
            </c:dLbl>
            <c:dLbl>
              <c:idx val="1"/>
              <c:layout/>
              <c:tx>
                <c:rich>
                  <a:bodyPr/>
                  <a:lstStyle/>
                  <a:p>
                    <a:r>
                      <a:rPr lang="en-US"/>
                      <a:t>Written script
5%</a:t>
                    </a:r>
                  </a:p>
                </c:rich>
              </c:tx>
              <c:showLegendKey val="0"/>
              <c:showVal val="0"/>
              <c:showCatName val="1"/>
              <c:showSerName val="0"/>
              <c:showPercent val="1"/>
              <c:showBubbleSize val="0"/>
            </c:dLbl>
            <c:dLbl>
              <c:idx val="3"/>
              <c:layout>
                <c:manualLayout>
                  <c:x val="0.12831014873140864"/>
                  <c:y val="-0.17866141732283469"/>
                </c:manualLayout>
              </c:layout>
              <c:tx>
                <c:rich>
                  <a:bodyPr/>
                  <a:lstStyle/>
                  <a:p>
                    <a:pPr>
                      <a:defRPr sz="1200">
                        <a:solidFill>
                          <a:schemeClr val="bg1"/>
                        </a:solidFill>
                      </a:defRPr>
                    </a:pPr>
                    <a:r>
                      <a:rPr lang="en-US" sz="1200" dirty="0">
                        <a:solidFill>
                          <a:schemeClr val="bg1"/>
                        </a:solidFill>
                      </a:rPr>
                      <a:t>No preference</a:t>
                    </a:r>
                    <a:br>
                      <a:rPr lang="en-US" sz="1200" dirty="0">
                        <a:solidFill>
                          <a:schemeClr val="bg1"/>
                        </a:solidFill>
                      </a:rPr>
                    </a:br>
                    <a:r>
                      <a:rPr lang="en-US" sz="1200" dirty="0">
                        <a:solidFill>
                          <a:schemeClr val="bg1"/>
                        </a:solidFill>
                      </a:rPr>
                      <a:t>/Not sure
60%</a:t>
                    </a:r>
                  </a:p>
                </c:rich>
              </c:tx>
              <c:spPr/>
              <c:showLegendKey val="0"/>
              <c:showVal val="0"/>
              <c:showCatName val="1"/>
              <c:showSerName val="0"/>
              <c:showPercent val="1"/>
              <c:showBubbleSize val="0"/>
            </c:dLbl>
            <c:showLegendKey val="0"/>
            <c:showVal val="0"/>
            <c:showCatName val="1"/>
            <c:showSerName val="0"/>
            <c:showPercent val="1"/>
            <c:showBubbleSize val="0"/>
            <c:showLeaderLines val="1"/>
          </c:dLbls>
          <c:cat>
            <c:strRef>
              <c:f>Figures!$F$52:$F$55</c:f>
              <c:strCache>
                <c:ptCount val="4"/>
                <c:pt idx="0">
                  <c:v>PT3 form</c:v>
                </c:pt>
                <c:pt idx="1">
                  <c:v>TMA script</c:v>
                </c:pt>
                <c:pt idx="2">
                  <c:v>Sound file</c:v>
                </c:pt>
                <c:pt idx="3">
                  <c:v>No preference/Not sure</c:v>
                </c:pt>
              </c:strCache>
            </c:strRef>
          </c:cat>
          <c:val>
            <c:numRef>
              <c:f>Figures!$H$52:$H$55</c:f>
              <c:numCache>
                <c:formatCode>0</c:formatCode>
                <c:ptCount val="4"/>
                <c:pt idx="0">
                  <c:v>87</c:v>
                </c:pt>
                <c:pt idx="1">
                  <c:v>36</c:v>
                </c:pt>
                <c:pt idx="2">
                  <c:v>151</c:v>
                </c:pt>
                <c:pt idx="3">
                  <c:v>408</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4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a:t>Attitudes and perceptions: % of agreement with survey statements</a:t>
            </a:r>
          </a:p>
        </c:rich>
      </c:tx>
      <c:layout/>
      <c:overlay val="0"/>
    </c:title>
    <c:autoTitleDeleted val="0"/>
    <c:plotArea>
      <c:layout/>
      <c:barChart>
        <c:barDir val="bar"/>
        <c:grouping val="clustered"/>
        <c:varyColors val="0"/>
        <c:ser>
          <c:idx val="0"/>
          <c:order val="0"/>
          <c:tx>
            <c:v>Tutor survey</c:v>
          </c:tx>
          <c:invertIfNegative val="0"/>
          <c:cat>
            <c:strRef>
              <c:f>Figures!$Q$80:$Q$94</c:f>
              <c:strCache>
                <c:ptCount val="15"/>
                <c:pt idx="0">
                  <c:v>Students normally look forward to seeing their feedback </c:v>
                </c:pt>
                <c:pt idx="1">
                  <c:v>Spoken feedback should be given on written assignments too </c:v>
                </c:pt>
                <c:pt idx="2">
                  <c:v>Feedback boosts students’ confidence </c:v>
                </c:pt>
                <c:pt idx="3">
                  <c:v>Feedback helps students understand the marks they get </c:v>
                </c:pt>
                <c:pt idx="4">
                  <c:v>Feedback makes tudents feel supported </c:v>
                </c:pt>
                <c:pt idx="5">
                  <c:v>Feedback does indeed help students learn</c:v>
                </c:pt>
                <c:pt idx="6">
                  <c:v>Tutors should explain every correction they make</c:v>
                </c:pt>
                <c:pt idx="7">
                  <c:v>Tutors should correct every single error, even minor ones </c:v>
                </c:pt>
                <c:pt idx="8">
                  <c:v>Students generally make efforts to act upon the feedback </c:v>
                </c:pt>
                <c:pt idx="9">
                  <c:v>Students can remember most of the feedback given to them</c:v>
                </c:pt>
                <c:pt idx="10">
                  <c:v>Feedback shows students how they can improve</c:v>
                </c:pt>
                <c:pt idx="11">
                  <c:v>Feedback helps students see what they got right </c:v>
                </c:pt>
                <c:pt idx="12">
                  <c:v>Feedback helps  students see what they got wrong</c:v>
                </c:pt>
                <c:pt idx="13">
                  <c:v>Feedback on the content and structure of assignments is useful to students </c:v>
                </c:pt>
                <c:pt idx="14">
                  <c:v>Feedback on the use of language is useful to students</c:v>
                </c:pt>
              </c:strCache>
            </c:strRef>
          </c:cat>
          <c:val>
            <c:numRef>
              <c:f>Figures!$X$80:$X$94</c:f>
              <c:numCache>
                <c:formatCode>0</c:formatCode>
                <c:ptCount val="15"/>
                <c:pt idx="0">
                  <c:v>60.416666666666536</c:v>
                </c:pt>
                <c:pt idx="1">
                  <c:v>16.666666666666668</c:v>
                </c:pt>
                <c:pt idx="2">
                  <c:v>72.916666666666757</c:v>
                </c:pt>
                <c:pt idx="3">
                  <c:v>96.874999999999986</c:v>
                </c:pt>
                <c:pt idx="4">
                  <c:v>94.791666666666757</c:v>
                </c:pt>
                <c:pt idx="5">
                  <c:v>84.374999999999986</c:v>
                </c:pt>
                <c:pt idx="6">
                  <c:v>43.75</c:v>
                </c:pt>
                <c:pt idx="7">
                  <c:v>37.5</c:v>
                </c:pt>
                <c:pt idx="8">
                  <c:v>68.75</c:v>
                </c:pt>
                <c:pt idx="9">
                  <c:v>40.625000000000043</c:v>
                </c:pt>
                <c:pt idx="10">
                  <c:v>98.958333333333258</c:v>
                </c:pt>
                <c:pt idx="11">
                  <c:v>96.874999999999986</c:v>
                </c:pt>
                <c:pt idx="12">
                  <c:v>98.958333333333258</c:v>
                </c:pt>
                <c:pt idx="13">
                  <c:v>92.708333333333258</c:v>
                </c:pt>
                <c:pt idx="14">
                  <c:v>96.874999999999986</c:v>
                </c:pt>
              </c:numCache>
            </c:numRef>
          </c:val>
        </c:ser>
        <c:ser>
          <c:idx val="1"/>
          <c:order val="1"/>
          <c:tx>
            <c:v>Student survey</c:v>
          </c:tx>
          <c:spPr>
            <a:solidFill>
              <a:srgbClr val="FFC000"/>
            </a:solidFill>
          </c:spPr>
          <c:invertIfNegative val="0"/>
          <c:cat>
            <c:strRef>
              <c:f>Figures!$Q$80:$Q$94</c:f>
              <c:strCache>
                <c:ptCount val="15"/>
                <c:pt idx="0">
                  <c:v>Students normally look forward to seeing their feedback </c:v>
                </c:pt>
                <c:pt idx="1">
                  <c:v>Spoken feedback should be given on written assignments too </c:v>
                </c:pt>
                <c:pt idx="2">
                  <c:v>Feedback boosts students’ confidence </c:v>
                </c:pt>
                <c:pt idx="3">
                  <c:v>Feedback helps students understand the marks they get </c:v>
                </c:pt>
                <c:pt idx="4">
                  <c:v>Feedback makes tudents feel supported </c:v>
                </c:pt>
                <c:pt idx="5">
                  <c:v>Feedback does indeed help students learn</c:v>
                </c:pt>
                <c:pt idx="6">
                  <c:v>Tutors should explain every correction they make</c:v>
                </c:pt>
                <c:pt idx="7">
                  <c:v>Tutors should correct every single error, even minor ones </c:v>
                </c:pt>
                <c:pt idx="8">
                  <c:v>Students generally make efforts to act upon the feedback </c:v>
                </c:pt>
                <c:pt idx="9">
                  <c:v>Students can remember most of the feedback given to them</c:v>
                </c:pt>
                <c:pt idx="10">
                  <c:v>Feedback shows students how they can improve</c:v>
                </c:pt>
                <c:pt idx="11">
                  <c:v>Feedback helps students see what they got right </c:v>
                </c:pt>
                <c:pt idx="12">
                  <c:v>Feedback helps  students see what they got wrong</c:v>
                </c:pt>
                <c:pt idx="13">
                  <c:v>Feedback on the content and structure of assignments is useful to students </c:v>
                </c:pt>
                <c:pt idx="14">
                  <c:v>Feedback on the use of language is useful to students</c:v>
                </c:pt>
              </c:strCache>
            </c:strRef>
          </c:cat>
          <c:val>
            <c:numRef>
              <c:f>Figures!$Y$80:$Y$94</c:f>
              <c:numCache>
                <c:formatCode>0</c:formatCode>
                <c:ptCount val="15"/>
                <c:pt idx="0">
                  <c:v>86.853766617429656</c:v>
                </c:pt>
                <c:pt idx="1">
                  <c:v>27.474150664697195</c:v>
                </c:pt>
                <c:pt idx="2">
                  <c:v>70.310192023633618</c:v>
                </c:pt>
                <c:pt idx="3">
                  <c:v>86.558345642540559</c:v>
                </c:pt>
                <c:pt idx="4">
                  <c:v>82.422451994091489</c:v>
                </c:pt>
                <c:pt idx="5">
                  <c:v>87.149187592319052</c:v>
                </c:pt>
                <c:pt idx="6">
                  <c:v>72.230428360413583</c:v>
                </c:pt>
                <c:pt idx="7">
                  <c:v>57.754800590841946</c:v>
                </c:pt>
                <c:pt idx="8">
                  <c:v>86.853766617429656</c:v>
                </c:pt>
                <c:pt idx="9">
                  <c:v>75.775480059084046</c:v>
                </c:pt>
                <c:pt idx="10">
                  <c:v>82.717872968980799</c:v>
                </c:pt>
                <c:pt idx="11">
                  <c:v>84.638109305760679</c:v>
                </c:pt>
                <c:pt idx="12">
                  <c:v>93.500738552437028</c:v>
                </c:pt>
                <c:pt idx="13">
                  <c:v>87.444608567208377</c:v>
                </c:pt>
                <c:pt idx="14">
                  <c:v>93.057607090103403</c:v>
                </c:pt>
              </c:numCache>
            </c:numRef>
          </c:val>
        </c:ser>
        <c:dLbls>
          <c:showLegendKey val="0"/>
          <c:showVal val="1"/>
          <c:showCatName val="0"/>
          <c:showSerName val="0"/>
          <c:showPercent val="0"/>
          <c:showBubbleSize val="0"/>
        </c:dLbls>
        <c:gapWidth val="150"/>
        <c:overlap val="-25"/>
        <c:axId val="108493824"/>
        <c:axId val="108503808"/>
      </c:barChart>
      <c:catAx>
        <c:axId val="108493824"/>
        <c:scaling>
          <c:orientation val="minMax"/>
        </c:scaling>
        <c:delete val="0"/>
        <c:axPos val="l"/>
        <c:majorTickMark val="none"/>
        <c:minorTickMark val="none"/>
        <c:tickLblPos val="nextTo"/>
        <c:crossAx val="108503808"/>
        <c:crosses val="autoZero"/>
        <c:auto val="1"/>
        <c:lblAlgn val="ctr"/>
        <c:lblOffset val="100"/>
        <c:noMultiLvlLbl val="0"/>
      </c:catAx>
      <c:valAx>
        <c:axId val="108503808"/>
        <c:scaling>
          <c:orientation val="minMax"/>
        </c:scaling>
        <c:delete val="1"/>
        <c:axPos val="b"/>
        <c:numFmt formatCode="0" sourceLinked="1"/>
        <c:majorTickMark val="out"/>
        <c:minorTickMark val="none"/>
        <c:tickLblPos val="none"/>
        <c:crossAx val="108493824"/>
        <c:crosses val="autoZero"/>
        <c:crossBetween val="between"/>
      </c:valAx>
    </c:plotArea>
    <c:legend>
      <c:legendPos val="t"/>
      <c:layout/>
      <c:overlay val="0"/>
    </c:legend>
    <c:plotVisOnly val="1"/>
    <c:dispBlanksAs val="gap"/>
    <c:showDLblsOverMax val="0"/>
  </c:chart>
  <c:txPr>
    <a:bodyPr/>
    <a:lstStyle/>
    <a:p>
      <a:pPr>
        <a:defRPr sz="14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en-GB" sz="1800"/>
              <a:t>Attitudes and perceptions: % of disagreement with survey statements</a:t>
            </a:r>
          </a:p>
        </c:rich>
      </c:tx>
      <c:layout/>
      <c:overlay val="0"/>
    </c:title>
    <c:autoTitleDeleted val="0"/>
    <c:plotArea>
      <c:layout/>
      <c:barChart>
        <c:barDir val="bar"/>
        <c:grouping val="clustered"/>
        <c:varyColors val="0"/>
        <c:ser>
          <c:idx val="0"/>
          <c:order val="0"/>
          <c:tx>
            <c:v>Tutor survey</c:v>
          </c:tx>
          <c:invertIfNegative val="0"/>
          <c:cat>
            <c:strRef>
              <c:f>Figures!$Q$80:$Q$94</c:f>
              <c:strCache>
                <c:ptCount val="15"/>
                <c:pt idx="0">
                  <c:v>Students normally look forward to seeing their feedback </c:v>
                </c:pt>
                <c:pt idx="1">
                  <c:v>Spoken feedback should be given on written assignments too </c:v>
                </c:pt>
                <c:pt idx="2">
                  <c:v>Feedback boosts students’ confidence </c:v>
                </c:pt>
                <c:pt idx="3">
                  <c:v>Feedback helps students understand the marks they get </c:v>
                </c:pt>
                <c:pt idx="4">
                  <c:v>Feedback makes tudents feel supported </c:v>
                </c:pt>
                <c:pt idx="5">
                  <c:v>Feedback does indeed help students learn</c:v>
                </c:pt>
                <c:pt idx="6">
                  <c:v>Tutors should explain every correction they make</c:v>
                </c:pt>
                <c:pt idx="7">
                  <c:v>Tutors should correct every single error, even minor ones </c:v>
                </c:pt>
                <c:pt idx="8">
                  <c:v>Students generally make efforts to act upon the feedback </c:v>
                </c:pt>
                <c:pt idx="9">
                  <c:v>Students can remember most of the feedback given to them</c:v>
                </c:pt>
                <c:pt idx="10">
                  <c:v>Feedback shows students how they can improve</c:v>
                </c:pt>
                <c:pt idx="11">
                  <c:v>Feedback helps students see what they got right </c:v>
                </c:pt>
                <c:pt idx="12">
                  <c:v>Feedback helps  students see what they got wrong</c:v>
                </c:pt>
                <c:pt idx="13">
                  <c:v>Feedback on the content and structure of assignments is useful to students </c:v>
                </c:pt>
                <c:pt idx="14">
                  <c:v>Feedback on the use of language is useful to students</c:v>
                </c:pt>
              </c:strCache>
            </c:strRef>
          </c:cat>
          <c:val>
            <c:numRef>
              <c:f>Figures!$AA$80:$AA$94</c:f>
              <c:numCache>
                <c:formatCode>0</c:formatCode>
                <c:ptCount val="15"/>
                <c:pt idx="0">
                  <c:v>3.125</c:v>
                </c:pt>
                <c:pt idx="1">
                  <c:v>60.416666666666536</c:v>
                </c:pt>
                <c:pt idx="2">
                  <c:v>1.0416666666666659</c:v>
                </c:pt>
                <c:pt idx="3">
                  <c:v>1.0416666666666659</c:v>
                </c:pt>
                <c:pt idx="4">
                  <c:v>0</c:v>
                </c:pt>
                <c:pt idx="5">
                  <c:v>1.0416666666666659</c:v>
                </c:pt>
                <c:pt idx="6">
                  <c:v>37.5</c:v>
                </c:pt>
                <c:pt idx="7">
                  <c:v>42.708333333333378</c:v>
                </c:pt>
                <c:pt idx="8">
                  <c:v>5.2083333333333401</c:v>
                </c:pt>
                <c:pt idx="9">
                  <c:v>10.416666666666679</c:v>
                </c:pt>
                <c:pt idx="10">
                  <c:v>0</c:v>
                </c:pt>
                <c:pt idx="11">
                  <c:v>0</c:v>
                </c:pt>
                <c:pt idx="12">
                  <c:v>0</c:v>
                </c:pt>
                <c:pt idx="13">
                  <c:v>2.0833333333333361</c:v>
                </c:pt>
                <c:pt idx="14">
                  <c:v>1.0416666666666659</c:v>
                </c:pt>
              </c:numCache>
            </c:numRef>
          </c:val>
        </c:ser>
        <c:ser>
          <c:idx val="1"/>
          <c:order val="1"/>
          <c:tx>
            <c:v>Student survey</c:v>
          </c:tx>
          <c:spPr>
            <a:solidFill>
              <a:srgbClr val="FFC000"/>
            </a:solidFill>
          </c:spPr>
          <c:invertIfNegative val="0"/>
          <c:cat>
            <c:strRef>
              <c:f>Figures!$Q$80:$Q$94</c:f>
              <c:strCache>
                <c:ptCount val="15"/>
                <c:pt idx="0">
                  <c:v>Students normally look forward to seeing their feedback </c:v>
                </c:pt>
                <c:pt idx="1">
                  <c:v>Spoken feedback should be given on written assignments too </c:v>
                </c:pt>
                <c:pt idx="2">
                  <c:v>Feedback boosts students’ confidence </c:v>
                </c:pt>
                <c:pt idx="3">
                  <c:v>Feedback helps students understand the marks they get </c:v>
                </c:pt>
                <c:pt idx="4">
                  <c:v>Feedback makes tudents feel supported </c:v>
                </c:pt>
                <c:pt idx="5">
                  <c:v>Feedback does indeed help students learn</c:v>
                </c:pt>
                <c:pt idx="6">
                  <c:v>Tutors should explain every correction they make</c:v>
                </c:pt>
                <c:pt idx="7">
                  <c:v>Tutors should correct every single error, even minor ones </c:v>
                </c:pt>
                <c:pt idx="8">
                  <c:v>Students generally make efforts to act upon the feedback </c:v>
                </c:pt>
                <c:pt idx="9">
                  <c:v>Students can remember most of the feedback given to them</c:v>
                </c:pt>
                <c:pt idx="10">
                  <c:v>Feedback shows students how they can improve</c:v>
                </c:pt>
                <c:pt idx="11">
                  <c:v>Feedback helps students see what they got right </c:v>
                </c:pt>
                <c:pt idx="12">
                  <c:v>Feedback helps  students see what they got wrong</c:v>
                </c:pt>
                <c:pt idx="13">
                  <c:v>Feedback on the content and structure of assignments is useful to students </c:v>
                </c:pt>
                <c:pt idx="14">
                  <c:v>Feedback on the use of language is useful to students</c:v>
                </c:pt>
              </c:strCache>
            </c:strRef>
          </c:cat>
          <c:val>
            <c:numRef>
              <c:f>Figures!$AB$80:$AB$94</c:f>
              <c:numCache>
                <c:formatCode>0</c:formatCode>
                <c:ptCount val="15"/>
                <c:pt idx="0">
                  <c:v>4.2836041358936576</c:v>
                </c:pt>
                <c:pt idx="1">
                  <c:v>38.995568685376654</c:v>
                </c:pt>
                <c:pt idx="2">
                  <c:v>7.2378138847858198</c:v>
                </c:pt>
                <c:pt idx="3">
                  <c:v>3.2496307237813911</c:v>
                </c:pt>
                <c:pt idx="4">
                  <c:v>4.5790251107828741</c:v>
                </c:pt>
                <c:pt idx="5">
                  <c:v>3.8404726735598183</c:v>
                </c:pt>
                <c:pt idx="6">
                  <c:v>11.078286558345662</c:v>
                </c:pt>
                <c:pt idx="7">
                  <c:v>18.168389955686852</c:v>
                </c:pt>
                <c:pt idx="8">
                  <c:v>2.954209748892175</c:v>
                </c:pt>
                <c:pt idx="9">
                  <c:v>7.2378138847858198</c:v>
                </c:pt>
                <c:pt idx="10">
                  <c:v>5.6129985228951256</c:v>
                </c:pt>
                <c:pt idx="11">
                  <c:v>3.1019202363367802</c:v>
                </c:pt>
                <c:pt idx="12">
                  <c:v>1.4771048744460857</c:v>
                </c:pt>
                <c:pt idx="13">
                  <c:v>3.6927621861152127</c:v>
                </c:pt>
                <c:pt idx="14">
                  <c:v>2.2156573116691267</c:v>
                </c:pt>
              </c:numCache>
            </c:numRef>
          </c:val>
        </c:ser>
        <c:dLbls>
          <c:showLegendKey val="0"/>
          <c:showVal val="1"/>
          <c:showCatName val="0"/>
          <c:showSerName val="0"/>
          <c:showPercent val="0"/>
          <c:showBubbleSize val="0"/>
        </c:dLbls>
        <c:gapWidth val="150"/>
        <c:overlap val="-25"/>
        <c:axId val="107848448"/>
        <c:axId val="107849984"/>
      </c:barChart>
      <c:catAx>
        <c:axId val="107848448"/>
        <c:scaling>
          <c:orientation val="minMax"/>
        </c:scaling>
        <c:delete val="0"/>
        <c:axPos val="l"/>
        <c:majorTickMark val="none"/>
        <c:minorTickMark val="none"/>
        <c:tickLblPos val="nextTo"/>
        <c:crossAx val="107849984"/>
        <c:crosses val="autoZero"/>
        <c:auto val="1"/>
        <c:lblAlgn val="ctr"/>
        <c:lblOffset val="100"/>
        <c:noMultiLvlLbl val="0"/>
      </c:catAx>
      <c:valAx>
        <c:axId val="107849984"/>
        <c:scaling>
          <c:orientation val="minMax"/>
        </c:scaling>
        <c:delete val="1"/>
        <c:axPos val="b"/>
        <c:numFmt formatCode="0" sourceLinked="1"/>
        <c:majorTickMark val="out"/>
        <c:minorTickMark val="none"/>
        <c:tickLblPos val="none"/>
        <c:crossAx val="107848448"/>
        <c:crosses val="autoZero"/>
        <c:crossBetween val="between"/>
      </c:valAx>
    </c:plotArea>
    <c:legend>
      <c:legendPos val="t"/>
      <c:layout/>
      <c:overlay val="0"/>
    </c:legend>
    <c:plotVisOnly val="1"/>
    <c:dispBlanksAs val="gap"/>
    <c:showDLblsOverMax val="0"/>
  </c:chart>
  <c:txPr>
    <a:bodyPr/>
    <a:lstStyle/>
    <a:p>
      <a:pPr>
        <a:defRPr sz="14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GB" dirty="0" smtClean="0"/>
              <a:t>Beginners </a:t>
            </a:r>
            <a:br>
              <a:rPr lang="en-GB" dirty="0" smtClean="0"/>
            </a:br>
            <a:r>
              <a:rPr lang="en-GB" dirty="0" smtClean="0"/>
              <a:t>(N=16) </a:t>
            </a:r>
            <a:endParaRPr lang="en-GB" dirty="0"/>
          </a:p>
        </c:rich>
      </c:tx>
      <c:layout>
        <c:manualLayout>
          <c:xMode val="edge"/>
          <c:yMode val="edge"/>
          <c:x val="0.70299300087489114"/>
          <c:y val="8.3333333333333384E-2"/>
        </c:manualLayout>
      </c:layout>
      <c:overlay val="0"/>
    </c:title>
    <c:autoTitleDeleted val="0"/>
    <c:plotArea>
      <c:layout>
        <c:manualLayout>
          <c:layoutTarget val="inner"/>
          <c:xMode val="edge"/>
          <c:yMode val="edge"/>
          <c:x val="8.477580927384086E-2"/>
          <c:y val="5.3421551472732566E-2"/>
          <c:w val="0.50526924759405079"/>
          <c:h val="0.84211541265675194"/>
        </c:manualLayout>
      </c:layout>
      <c:pieChart>
        <c:varyColors val="1"/>
        <c:ser>
          <c:idx val="0"/>
          <c:order val="0"/>
          <c:dLbls>
            <c:dLbl>
              <c:idx val="1"/>
              <c:spPr/>
              <c:txPr>
                <a:bodyPr/>
                <a:lstStyle/>
                <a:p>
                  <a:pPr>
                    <a:defRPr sz="1800">
                      <a:solidFill>
                        <a:schemeClr val="bg1"/>
                      </a:solidFill>
                    </a:defRPr>
                  </a:pPr>
                  <a:endParaRPr lang="en-US"/>
                </a:p>
              </c:txPr>
              <c:showLegendKey val="0"/>
              <c:showVal val="0"/>
              <c:showCatName val="0"/>
              <c:showSerName val="0"/>
              <c:showPercent val="1"/>
              <c:showBubbleSize val="0"/>
            </c:dLbl>
            <c:dLbl>
              <c:idx val="3"/>
              <c:delete val="1"/>
            </c:dLbl>
            <c:txPr>
              <a:bodyPr/>
              <a:lstStyle/>
              <a:p>
                <a:pPr>
                  <a:defRPr sz="1800"/>
                </a:pPr>
                <a:endParaRPr lang="en-US"/>
              </a:p>
            </c:txPr>
            <c:showLegendKey val="0"/>
            <c:showVal val="0"/>
            <c:showCatName val="0"/>
            <c:showSerName val="0"/>
            <c:showPercent val="1"/>
            <c:showBubbleSize val="0"/>
            <c:showLeaderLines val="1"/>
          </c:dLbls>
          <c:cat>
            <c:strRef>
              <c:f>Sheet2!$C$14:$F$14</c:f>
              <c:strCache>
                <c:ptCount val="4"/>
                <c:pt idx="0">
                  <c:v>SLLC</c:v>
                </c:pt>
                <c:pt idx="1">
                  <c:v>Tutor</c:v>
                </c:pt>
                <c:pt idx="2">
                  <c:v>Audio</c:v>
                </c:pt>
                <c:pt idx="3">
                  <c:v>No Pref</c:v>
                </c:pt>
              </c:strCache>
            </c:strRef>
          </c:cat>
          <c:val>
            <c:numRef>
              <c:f>Sheet2!$C$15:$F$15</c:f>
              <c:numCache>
                <c:formatCode>General</c:formatCode>
                <c:ptCount val="4"/>
                <c:pt idx="0">
                  <c:v>0.5</c:v>
                </c:pt>
                <c:pt idx="1">
                  <c:v>10.5</c:v>
                </c:pt>
                <c:pt idx="2">
                  <c:v>5.5</c:v>
                </c:pt>
                <c:pt idx="3">
                  <c:v>0</c:v>
                </c:pt>
              </c:numCache>
            </c:numRef>
          </c:val>
        </c:ser>
        <c:ser>
          <c:idx val="1"/>
          <c:order val="1"/>
          <c:dLbls>
            <c:showLegendKey val="0"/>
            <c:showVal val="0"/>
            <c:showCatName val="0"/>
            <c:showSerName val="0"/>
            <c:showPercent val="1"/>
            <c:showBubbleSize val="0"/>
            <c:showLeaderLines val="1"/>
          </c:dLbls>
          <c:cat>
            <c:strRef>
              <c:f>Sheet2!$C$14:$F$14</c:f>
              <c:strCache>
                <c:ptCount val="4"/>
                <c:pt idx="0">
                  <c:v>SLLC</c:v>
                </c:pt>
                <c:pt idx="1">
                  <c:v>Tutor</c:v>
                </c:pt>
                <c:pt idx="2">
                  <c:v>Audio</c:v>
                </c:pt>
                <c:pt idx="3">
                  <c:v>No Pref</c:v>
                </c:pt>
              </c:strCache>
            </c:strRef>
          </c:cat>
          <c:val>
            <c:numRef>
              <c:f>Sheet2!$C$16:$F$16</c:f>
              <c:numCache>
                <c:formatCode>General</c:formatCode>
                <c:ptCount val="4"/>
                <c:pt idx="0">
                  <c:v>3</c:v>
                </c:pt>
                <c:pt idx="1">
                  <c:v>2.5</c:v>
                </c:pt>
                <c:pt idx="2">
                  <c:v>11.5</c:v>
                </c:pt>
                <c:pt idx="3">
                  <c:v>0</c:v>
                </c:pt>
              </c:numCache>
            </c:numRef>
          </c:val>
        </c:ser>
        <c:ser>
          <c:idx val="2"/>
          <c:order val="2"/>
          <c:dLbls>
            <c:showLegendKey val="0"/>
            <c:showVal val="0"/>
            <c:showCatName val="0"/>
            <c:showSerName val="0"/>
            <c:showPercent val="1"/>
            <c:showBubbleSize val="0"/>
            <c:showLeaderLines val="1"/>
          </c:dLbls>
          <c:cat>
            <c:strRef>
              <c:f>Sheet2!$C$14:$F$14</c:f>
              <c:strCache>
                <c:ptCount val="4"/>
                <c:pt idx="0">
                  <c:v>SLLC</c:v>
                </c:pt>
                <c:pt idx="1">
                  <c:v>Tutor</c:v>
                </c:pt>
                <c:pt idx="2">
                  <c:v>Audio</c:v>
                </c:pt>
                <c:pt idx="3">
                  <c:v>No Pref</c:v>
                </c:pt>
              </c:strCache>
            </c:strRef>
          </c:cat>
          <c:val>
            <c:numRef>
              <c:f>Sheet2!$C$17:$F$17</c:f>
              <c:numCache>
                <c:formatCode>General</c:formatCode>
                <c:ptCount val="4"/>
                <c:pt idx="0">
                  <c:v>2.5</c:v>
                </c:pt>
                <c:pt idx="1">
                  <c:v>3.5</c:v>
                </c:pt>
                <c:pt idx="2">
                  <c:v>2</c:v>
                </c:pt>
                <c:pt idx="3">
                  <c:v>1</c:v>
                </c:pt>
              </c:numCache>
            </c:numRef>
          </c:val>
        </c:ser>
        <c:ser>
          <c:idx val="3"/>
          <c:order val="3"/>
          <c:dLbls>
            <c:showLegendKey val="0"/>
            <c:showVal val="0"/>
            <c:showCatName val="0"/>
            <c:showSerName val="0"/>
            <c:showPercent val="1"/>
            <c:showBubbleSize val="0"/>
            <c:showLeaderLines val="1"/>
          </c:dLbls>
          <c:cat>
            <c:strRef>
              <c:f>Sheet2!$C$14:$F$14</c:f>
              <c:strCache>
                <c:ptCount val="4"/>
                <c:pt idx="0">
                  <c:v>SLLC</c:v>
                </c:pt>
                <c:pt idx="1">
                  <c:v>Tutor</c:v>
                </c:pt>
                <c:pt idx="2">
                  <c:v>Audio</c:v>
                </c:pt>
                <c:pt idx="3">
                  <c:v>No Pref</c:v>
                </c:pt>
              </c:strCache>
            </c:strRef>
          </c:cat>
          <c:val>
            <c:numRef>
              <c:f>Sheet2!$C$18:$F$18</c:f>
              <c:numCache>
                <c:formatCode>General</c:formatCode>
                <c:ptCount val="4"/>
                <c:pt idx="0">
                  <c:v>2</c:v>
                </c:pt>
                <c:pt idx="1">
                  <c:v>2.5</c:v>
                </c:pt>
                <c:pt idx="2">
                  <c:v>11.5</c:v>
                </c:pt>
                <c:pt idx="3">
                  <c:v>0</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70652909011373621"/>
          <c:y val="0.38111876640419973"/>
          <c:w val="0.21061679790026258"/>
          <c:h val="0.37969524642752961"/>
        </c:manualLayout>
      </c:layout>
      <c:overlay val="0"/>
      <c:txPr>
        <a:bodyPr/>
        <a:lstStyle/>
        <a:p>
          <a:pPr rtl="0">
            <a:defRPr sz="1600"/>
          </a:pPr>
          <a:endParaRPr lang="en-US"/>
        </a:p>
      </c:txPr>
    </c:legend>
    <c:plotVisOnly val="1"/>
    <c:dispBlanksAs val="zero"/>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hdr" sz="quarter"/>
          </p:nvPr>
        </p:nvSpPr>
        <p:spPr bwMode="auto">
          <a:xfrm>
            <a:off x="52388" y="114300"/>
            <a:ext cx="3240087"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i="1">
                <a:solidFill>
                  <a:schemeClr val="tx1"/>
                </a:solidFill>
                <a:latin typeface="Times New Roman" pitchFamily="18" charset="0"/>
              </a:defRPr>
            </a:lvl1pPr>
          </a:lstStyle>
          <a:p>
            <a:pPr defTabSz="796925"/>
            <a:r>
              <a:rPr lang="en-GB" dirty="0" smtClean="0">
                <a:solidFill>
                  <a:srgbClr val="D63377"/>
                </a:solidFill>
              </a:rPr>
              <a:t>Evaluating assignment e-feedback  in Higher Education</a:t>
            </a:r>
          </a:p>
          <a:p>
            <a:pPr defTabSz="796925"/>
            <a:r>
              <a:rPr lang="en-GB" sz="900" b="0" dirty="0" smtClean="0"/>
              <a:t>Mar</a:t>
            </a:r>
            <a:r>
              <a:rPr lang="es-ES_tradnl" sz="900" b="0" dirty="0" err="1" smtClean="0"/>
              <a:t>ía</a:t>
            </a:r>
            <a:r>
              <a:rPr lang="es-ES_tradnl" sz="900" b="0" dirty="0" smtClean="0"/>
              <a:t> </a:t>
            </a:r>
            <a:r>
              <a:rPr lang="en-GB" sz="900" b="0" dirty="0" smtClean="0"/>
              <a:t>Fern</a:t>
            </a:r>
            <a:r>
              <a:rPr lang="es-ES_tradnl" sz="900" b="0" dirty="0" err="1" smtClean="0"/>
              <a:t>ández</a:t>
            </a:r>
            <a:r>
              <a:rPr lang="es-ES_tradnl" sz="900" b="0" dirty="0" smtClean="0"/>
              <a:t>-Toro </a:t>
            </a:r>
            <a:r>
              <a:rPr lang="en-GB" sz="900" b="0" dirty="0" smtClean="0"/>
              <a:t>&amp; Elena </a:t>
            </a:r>
            <a:r>
              <a:rPr lang="en-GB" sz="900" b="0" dirty="0" err="1" smtClean="0"/>
              <a:t>Polisca</a:t>
            </a:r>
            <a:endParaRPr lang="en-GB" sz="900" b="0" dirty="0"/>
          </a:p>
        </p:txBody>
      </p:sp>
      <p:sp>
        <p:nvSpPr>
          <p:cNvPr id="186371" name="Rectangle 3"/>
          <p:cNvSpPr>
            <a:spLocks noGrp="1" noChangeArrowheads="1"/>
          </p:cNvSpPr>
          <p:nvPr>
            <p:ph type="dt" sz="quarter" idx="1"/>
          </p:nvPr>
        </p:nvSpPr>
        <p:spPr bwMode="auto">
          <a:xfrm>
            <a:off x="3436938" y="103188"/>
            <a:ext cx="3292475"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i="1">
                <a:solidFill>
                  <a:schemeClr val="tx1"/>
                </a:solidFill>
                <a:latin typeface="Times New Roman" pitchFamily="18" charset="0"/>
              </a:defRPr>
            </a:lvl1pPr>
          </a:lstStyle>
          <a:p>
            <a:pPr marL="298450" indent="-298450" defTabSz="796925">
              <a:buClr>
                <a:srgbClr val="D60077"/>
              </a:buClr>
            </a:pPr>
            <a:r>
              <a:rPr lang="en-US" dirty="0" smtClean="0">
                <a:solidFill>
                  <a:srgbClr val="404040"/>
                </a:solidFill>
              </a:rPr>
              <a:t>Languages in Higher Education</a:t>
            </a:r>
            <a:br>
              <a:rPr lang="en-US" dirty="0" smtClean="0">
                <a:solidFill>
                  <a:srgbClr val="404040"/>
                </a:solidFill>
              </a:rPr>
            </a:br>
            <a:r>
              <a:rPr lang="en-US" dirty="0" smtClean="0">
                <a:solidFill>
                  <a:srgbClr val="404040"/>
                </a:solidFill>
              </a:rPr>
              <a:t>Edinburgh  5-6 July 2012</a:t>
            </a:r>
            <a:endParaRPr lang="en-GB" dirty="0">
              <a:solidFill>
                <a:srgbClr val="404040"/>
              </a:solidFill>
            </a:endParaRPr>
          </a:p>
        </p:txBody>
      </p:sp>
      <p:sp>
        <p:nvSpPr>
          <p:cNvPr id="186372" name="Rectangle 4"/>
          <p:cNvSpPr>
            <a:spLocks noGrp="1" noChangeArrowheads="1"/>
          </p:cNvSpPr>
          <p:nvPr>
            <p:ph type="ftr" sz="quarter" idx="2"/>
          </p:nvPr>
        </p:nvSpPr>
        <p:spPr bwMode="auto">
          <a:xfrm>
            <a:off x="0" y="9361488"/>
            <a:ext cx="2916238"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endParaRPr lang="en-US"/>
          </a:p>
        </p:txBody>
      </p:sp>
      <p:sp>
        <p:nvSpPr>
          <p:cNvPr id="186373" name="Rectangle 5"/>
          <p:cNvSpPr>
            <a:spLocks noGrp="1" noChangeArrowheads="1"/>
          </p:cNvSpPr>
          <p:nvPr>
            <p:ph type="sldNum" sz="quarter" idx="3"/>
          </p:nvPr>
        </p:nvSpPr>
        <p:spPr bwMode="auto">
          <a:xfrm>
            <a:off x="3813175" y="9361488"/>
            <a:ext cx="2916238"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17DA45D4-E97A-4539-8F23-4ADB37D7E614}" type="slidenum">
              <a:rPr lang="en-US"/>
              <a:pPr/>
              <a:t>‹#›</a:t>
            </a:fld>
            <a:endParaRPr lang="en-US"/>
          </a:p>
        </p:txBody>
      </p:sp>
    </p:spTree>
    <p:extLst>
      <p:ext uri="{BB962C8B-B14F-4D97-AF65-F5344CB8AC3E}">
        <p14:creationId xmlns:p14="http://schemas.microsoft.com/office/powerpoint/2010/main" val="1006927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16238"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endParaRPr lang="en-US"/>
          </a:p>
        </p:txBody>
      </p:sp>
      <p:sp>
        <p:nvSpPr>
          <p:cNvPr id="82947" name="Rectangle 3"/>
          <p:cNvSpPr>
            <a:spLocks noGrp="1" noChangeArrowheads="1"/>
          </p:cNvSpPr>
          <p:nvPr>
            <p:ph type="dt" idx="1"/>
          </p:nvPr>
        </p:nvSpPr>
        <p:spPr bwMode="auto">
          <a:xfrm>
            <a:off x="3813175" y="0"/>
            <a:ext cx="2916238"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a:p>
        </p:txBody>
      </p:sp>
      <p:sp>
        <p:nvSpPr>
          <p:cNvPr id="24580" name="Rectangle 4"/>
          <p:cNvSpPr>
            <a:spLocks noGrp="1" noRot="1" noChangeAspect="1" noChangeArrowheads="1" noTextEdit="1"/>
          </p:cNvSpPr>
          <p:nvPr>
            <p:ph type="sldImg" idx="2"/>
          </p:nvPr>
        </p:nvSpPr>
        <p:spPr bwMode="auto">
          <a:xfrm>
            <a:off x="809625" y="739775"/>
            <a:ext cx="5111750" cy="3695700"/>
          </a:xfrm>
          <a:prstGeom prst="rect">
            <a:avLst/>
          </a:prstGeom>
          <a:noFill/>
          <a:ln w="9525">
            <a:solidFill>
              <a:srgbClr val="000000"/>
            </a:solidFill>
            <a:miter lim="800000"/>
            <a:headEnd/>
            <a:tailEnd/>
          </a:ln>
        </p:spPr>
      </p:sp>
      <p:sp>
        <p:nvSpPr>
          <p:cNvPr id="82949" name="Rectangle 5"/>
          <p:cNvSpPr>
            <a:spLocks noGrp="1" noChangeArrowheads="1"/>
          </p:cNvSpPr>
          <p:nvPr>
            <p:ph type="body" sz="quarter" idx="3"/>
          </p:nvPr>
        </p:nvSpPr>
        <p:spPr bwMode="auto">
          <a:xfrm>
            <a:off x="673100" y="4681538"/>
            <a:ext cx="5384800" cy="4433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82950" name="Rectangle 6"/>
          <p:cNvSpPr>
            <a:spLocks noGrp="1" noChangeArrowheads="1"/>
          </p:cNvSpPr>
          <p:nvPr>
            <p:ph type="ftr" sz="quarter" idx="4"/>
          </p:nvPr>
        </p:nvSpPr>
        <p:spPr bwMode="auto">
          <a:xfrm>
            <a:off x="0" y="9361488"/>
            <a:ext cx="2916238"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endParaRPr lang="en-US"/>
          </a:p>
        </p:txBody>
      </p:sp>
      <p:sp>
        <p:nvSpPr>
          <p:cNvPr id="82951" name="Rectangle 7"/>
          <p:cNvSpPr>
            <a:spLocks noGrp="1" noChangeArrowheads="1"/>
          </p:cNvSpPr>
          <p:nvPr>
            <p:ph type="sldNum" sz="quarter" idx="5"/>
          </p:nvPr>
        </p:nvSpPr>
        <p:spPr bwMode="auto">
          <a:xfrm>
            <a:off x="3813175" y="9361488"/>
            <a:ext cx="2916238"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06B61DE8-C3E9-45D8-8E29-CBEF1C21CF55}" type="slidenum">
              <a:rPr lang="en-GB"/>
              <a:pPr/>
              <a:t>‹#›</a:t>
            </a:fld>
            <a:endParaRPr lang="en-GB"/>
          </a:p>
        </p:txBody>
      </p:sp>
    </p:spTree>
    <p:extLst>
      <p:ext uri="{BB962C8B-B14F-4D97-AF65-F5344CB8AC3E}">
        <p14:creationId xmlns:p14="http://schemas.microsoft.com/office/powerpoint/2010/main" val="41410369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6952" algn="l" rtl="0" eaLnBrk="0" fontAlgn="base" hangingPunct="0">
      <a:spcBef>
        <a:spcPct val="30000"/>
      </a:spcBef>
      <a:spcAft>
        <a:spcPct val="0"/>
      </a:spcAft>
      <a:defRPr sz="1200" kern="1200">
        <a:solidFill>
          <a:schemeClr val="tx1"/>
        </a:solidFill>
        <a:latin typeface="Arial" charset="0"/>
        <a:ea typeface="+mn-ea"/>
        <a:cs typeface="+mn-cs"/>
      </a:defRPr>
    </a:lvl2pPr>
    <a:lvl3pPr marL="913903" algn="l" rtl="0" eaLnBrk="0" fontAlgn="base" hangingPunct="0">
      <a:spcBef>
        <a:spcPct val="30000"/>
      </a:spcBef>
      <a:spcAft>
        <a:spcPct val="0"/>
      </a:spcAft>
      <a:defRPr sz="1200" kern="1200">
        <a:solidFill>
          <a:schemeClr val="tx1"/>
        </a:solidFill>
        <a:latin typeface="Arial" charset="0"/>
        <a:ea typeface="+mn-ea"/>
        <a:cs typeface="+mn-cs"/>
      </a:defRPr>
    </a:lvl3pPr>
    <a:lvl4pPr marL="1370853" algn="l" rtl="0" eaLnBrk="0" fontAlgn="base" hangingPunct="0">
      <a:spcBef>
        <a:spcPct val="30000"/>
      </a:spcBef>
      <a:spcAft>
        <a:spcPct val="0"/>
      </a:spcAft>
      <a:defRPr sz="1200" kern="1200">
        <a:solidFill>
          <a:schemeClr val="tx1"/>
        </a:solidFill>
        <a:latin typeface="Arial" charset="0"/>
        <a:ea typeface="+mn-ea"/>
        <a:cs typeface="+mn-cs"/>
      </a:defRPr>
    </a:lvl4pPr>
    <a:lvl5pPr marL="1827806" algn="l" rtl="0" eaLnBrk="0" fontAlgn="base" hangingPunct="0">
      <a:spcBef>
        <a:spcPct val="30000"/>
      </a:spcBef>
      <a:spcAft>
        <a:spcPct val="0"/>
      </a:spcAft>
      <a:defRPr sz="1200" kern="1200">
        <a:solidFill>
          <a:schemeClr val="tx1"/>
        </a:solidFill>
        <a:latin typeface="Arial" charset="0"/>
        <a:ea typeface="+mn-ea"/>
        <a:cs typeface="+mn-cs"/>
      </a:defRPr>
    </a:lvl5pPr>
    <a:lvl6pPr marL="2284757" algn="l" defTabSz="913903" rtl="0" eaLnBrk="1" latinLnBrk="0" hangingPunct="1">
      <a:defRPr sz="1200" kern="1200">
        <a:solidFill>
          <a:schemeClr val="tx1"/>
        </a:solidFill>
        <a:latin typeface="+mn-lt"/>
        <a:ea typeface="+mn-ea"/>
        <a:cs typeface="+mn-cs"/>
      </a:defRPr>
    </a:lvl6pPr>
    <a:lvl7pPr marL="2741710" algn="l" defTabSz="913903" rtl="0" eaLnBrk="1" latinLnBrk="0" hangingPunct="1">
      <a:defRPr sz="1200" kern="1200">
        <a:solidFill>
          <a:schemeClr val="tx1"/>
        </a:solidFill>
        <a:latin typeface="+mn-lt"/>
        <a:ea typeface="+mn-ea"/>
        <a:cs typeface="+mn-cs"/>
      </a:defRPr>
    </a:lvl7pPr>
    <a:lvl8pPr marL="3198661" algn="l" defTabSz="913903" rtl="0" eaLnBrk="1" latinLnBrk="0" hangingPunct="1">
      <a:defRPr sz="1200" kern="1200">
        <a:solidFill>
          <a:schemeClr val="tx1"/>
        </a:solidFill>
        <a:latin typeface="+mn-lt"/>
        <a:ea typeface="+mn-ea"/>
        <a:cs typeface="+mn-cs"/>
      </a:defRPr>
    </a:lvl8pPr>
    <a:lvl9pPr marL="3655613" algn="l" defTabSz="9139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www.businessdictionary.com/definition/statistical-analysis.html" TargetMode="External"/><Relationship Id="rId3" Type="http://schemas.openxmlformats.org/officeDocument/2006/relationships/hyperlink" Target="http://www.businessdictionary.com/definition/method.html" TargetMode="External"/><Relationship Id="rId7" Type="http://schemas.openxmlformats.org/officeDocument/2006/relationships/hyperlink" Target="http://www.investorwords.com/10256/make.html"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www.businessdictionary.com/definition/qualitative-data.html" TargetMode="External"/><Relationship Id="rId5" Type="http://schemas.openxmlformats.org/officeDocument/2006/relationships/hyperlink" Target="http://www.businessdictionary.com/definition/value.html" TargetMode="External"/><Relationship Id="rId4" Type="http://schemas.openxmlformats.org/officeDocument/2006/relationships/hyperlink" Target="http://www.businessdictionary.com/definition/quantitative.html"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25" y="739775"/>
            <a:ext cx="5111750" cy="36957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6B61DE8-C3E9-45D8-8E29-CBEF1C21CF55}" type="slidenum">
              <a:rPr lang="en-GB" smtClean="0"/>
              <a:pPr/>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809625" y="739775"/>
            <a:ext cx="5111750" cy="3695700"/>
          </a:xfrm>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7824" indent="-283778">
              <a:defRPr sz="2400">
                <a:solidFill>
                  <a:schemeClr val="tx1"/>
                </a:solidFill>
                <a:latin typeface="Times New Roman" pitchFamily="18" charset="0"/>
              </a:defRPr>
            </a:lvl2pPr>
            <a:lvl3pPr marL="1135113" indent="-227023">
              <a:defRPr sz="2400">
                <a:solidFill>
                  <a:schemeClr val="tx1"/>
                </a:solidFill>
                <a:latin typeface="Times New Roman" pitchFamily="18" charset="0"/>
              </a:defRPr>
            </a:lvl3pPr>
            <a:lvl4pPr marL="1589159" indent="-227023">
              <a:defRPr sz="2400">
                <a:solidFill>
                  <a:schemeClr val="tx1"/>
                </a:solidFill>
                <a:latin typeface="Times New Roman" pitchFamily="18" charset="0"/>
              </a:defRPr>
            </a:lvl4pPr>
            <a:lvl5pPr marL="2043204" indent="-227023">
              <a:defRPr sz="2400">
                <a:solidFill>
                  <a:schemeClr val="tx1"/>
                </a:solidFill>
                <a:latin typeface="Times New Roman" pitchFamily="18" charset="0"/>
              </a:defRPr>
            </a:lvl5pPr>
            <a:lvl6pPr marL="2497249" indent="-227023" eaLnBrk="0" fontAlgn="base" hangingPunct="0">
              <a:spcBef>
                <a:spcPct val="0"/>
              </a:spcBef>
              <a:spcAft>
                <a:spcPct val="0"/>
              </a:spcAft>
              <a:defRPr sz="2400">
                <a:solidFill>
                  <a:schemeClr val="tx1"/>
                </a:solidFill>
                <a:latin typeface="Times New Roman" pitchFamily="18" charset="0"/>
              </a:defRPr>
            </a:lvl6pPr>
            <a:lvl7pPr marL="2951295" indent="-227023" eaLnBrk="0" fontAlgn="base" hangingPunct="0">
              <a:spcBef>
                <a:spcPct val="0"/>
              </a:spcBef>
              <a:spcAft>
                <a:spcPct val="0"/>
              </a:spcAft>
              <a:defRPr sz="2400">
                <a:solidFill>
                  <a:schemeClr val="tx1"/>
                </a:solidFill>
                <a:latin typeface="Times New Roman" pitchFamily="18" charset="0"/>
              </a:defRPr>
            </a:lvl7pPr>
            <a:lvl8pPr marL="3405340" indent="-227023" eaLnBrk="0" fontAlgn="base" hangingPunct="0">
              <a:spcBef>
                <a:spcPct val="0"/>
              </a:spcBef>
              <a:spcAft>
                <a:spcPct val="0"/>
              </a:spcAft>
              <a:defRPr sz="2400">
                <a:solidFill>
                  <a:schemeClr val="tx1"/>
                </a:solidFill>
                <a:latin typeface="Times New Roman" pitchFamily="18" charset="0"/>
              </a:defRPr>
            </a:lvl8pPr>
            <a:lvl9pPr marL="3859385" indent="-227023" eaLnBrk="0" fontAlgn="base" hangingPunct="0">
              <a:spcBef>
                <a:spcPct val="0"/>
              </a:spcBef>
              <a:spcAft>
                <a:spcPct val="0"/>
              </a:spcAft>
              <a:defRPr sz="2400">
                <a:solidFill>
                  <a:schemeClr val="tx1"/>
                </a:solidFill>
                <a:latin typeface="Times New Roman" pitchFamily="18" charset="0"/>
              </a:defRPr>
            </a:lvl9pPr>
          </a:lstStyle>
          <a:p>
            <a:fld id="{089B6610-8BC1-47CD-A67C-E3D1229049FE}" type="slidenum">
              <a:rPr lang="en-US" sz="1300">
                <a:solidFill>
                  <a:prstClr val="black"/>
                </a:solidFill>
              </a:rPr>
              <a:pPr/>
              <a:t>26</a:t>
            </a:fld>
            <a:endParaRPr lang="en-US" sz="130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809625" y="739775"/>
            <a:ext cx="5111750" cy="3695700"/>
          </a:xfrm>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CH" smtClean="0">
                <a:ea typeface="ＭＳ Ｐゴシック" pitchFamily="34" charset="-128"/>
              </a:rPr>
              <a:t>The site can be divided into two clear parts.</a:t>
            </a:r>
          </a:p>
          <a:p>
            <a:pPr eaLnBrk="1" hangingPunct="1">
              <a:spcBef>
                <a:spcPct val="0"/>
              </a:spcBef>
            </a:pPr>
            <a:endParaRPr lang="de-CH" smtClean="0">
              <a:ea typeface="ＭＳ Ｐゴシック" pitchFamily="34" charset="-128"/>
            </a:endParaRPr>
          </a:p>
          <a:p>
            <a:pPr eaLnBrk="1" hangingPunct="1">
              <a:spcBef>
                <a:spcPct val="0"/>
              </a:spcBef>
            </a:pPr>
            <a:r>
              <a:rPr lang="de-CH" smtClean="0">
                <a:ea typeface="ＭＳ Ｐゴシック" pitchFamily="34" charset="-128"/>
              </a:rPr>
              <a:t>Individual and Community learning. </a:t>
            </a:r>
          </a:p>
          <a:p>
            <a:pPr eaLnBrk="1" hangingPunct="1">
              <a:spcBef>
                <a:spcPct val="0"/>
              </a:spcBef>
            </a:pPr>
            <a:r>
              <a:rPr lang="de-CH" smtClean="0">
                <a:ea typeface="ＭＳ Ｐゴシック" pitchFamily="34" charset="-128"/>
              </a:rPr>
              <a:t>Also, Bulletin boards for users to discuss any language related topic.</a:t>
            </a:r>
          </a:p>
          <a:p>
            <a:pPr eaLnBrk="1" hangingPunct="1">
              <a:spcBef>
                <a:spcPct val="0"/>
              </a:spcBef>
            </a:pPr>
            <a:r>
              <a:rPr lang="de-CH" smtClean="0">
                <a:ea typeface="ＭＳ Ｐゴシック" pitchFamily="34" charset="-128"/>
              </a:rPr>
              <a:t>16 million users worldwide.</a:t>
            </a: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7824" indent="-283778">
              <a:defRPr sz="2400">
                <a:solidFill>
                  <a:schemeClr val="tx1"/>
                </a:solidFill>
                <a:latin typeface="Times New Roman" pitchFamily="18" charset="0"/>
              </a:defRPr>
            </a:lvl2pPr>
            <a:lvl3pPr marL="1135113" indent="-227023">
              <a:defRPr sz="2400">
                <a:solidFill>
                  <a:schemeClr val="tx1"/>
                </a:solidFill>
                <a:latin typeface="Times New Roman" pitchFamily="18" charset="0"/>
              </a:defRPr>
            </a:lvl3pPr>
            <a:lvl4pPr marL="1589159" indent="-227023">
              <a:defRPr sz="2400">
                <a:solidFill>
                  <a:schemeClr val="tx1"/>
                </a:solidFill>
                <a:latin typeface="Times New Roman" pitchFamily="18" charset="0"/>
              </a:defRPr>
            </a:lvl4pPr>
            <a:lvl5pPr marL="2043204" indent="-227023">
              <a:defRPr sz="2400">
                <a:solidFill>
                  <a:schemeClr val="tx1"/>
                </a:solidFill>
                <a:latin typeface="Times New Roman" pitchFamily="18" charset="0"/>
              </a:defRPr>
            </a:lvl5pPr>
            <a:lvl6pPr marL="2497249" indent="-227023" eaLnBrk="0" fontAlgn="base" hangingPunct="0">
              <a:spcBef>
                <a:spcPct val="0"/>
              </a:spcBef>
              <a:spcAft>
                <a:spcPct val="0"/>
              </a:spcAft>
              <a:defRPr sz="2400">
                <a:solidFill>
                  <a:schemeClr val="tx1"/>
                </a:solidFill>
                <a:latin typeface="Times New Roman" pitchFamily="18" charset="0"/>
              </a:defRPr>
            </a:lvl6pPr>
            <a:lvl7pPr marL="2951295" indent="-227023" eaLnBrk="0" fontAlgn="base" hangingPunct="0">
              <a:spcBef>
                <a:spcPct val="0"/>
              </a:spcBef>
              <a:spcAft>
                <a:spcPct val="0"/>
              </a:spcAft>
              <a:defRPr sz="2400">
                <a:solidFill>
                  <a:schemeClr val="tx1"/>
                </a:solidFill>
                <a:latin typeface="Times New Roman" pitchFamily="18" charset="0"/>
              </a:defRPr>
            </a:lvl7pPr>
            <a:lvl8pPr marL="3405340" indent="-227023" eaLnBrk="0" fontAlgn="base" hangingPunct="0">
              <a:spcBef>
                <a:spcPct val="0"/>
              </a:spcBef>
              <a:spcAft>
                <a:spcPct val="0"/>
              </a:spcAft>
              <a:defRPr sz="2400">
                <a:solidFill>
                  <a:schemeClr val="tx1"/>
                </a:solidFill>
                <a:latin typeface="Times New Roman" pitchFamily="18" charset="0"/>
              </a:defRPr>
            </a:lvl8pPr>
            <a:lvl9pPr marL="3859385" indent="-227023" eaLnBrk="0" fontAlgn="base" hangingPunct="0">
              <a:spcBef>
                <a:spcPct val="0"/>
              </a:spcBef>
              <a:spcAft>
                <a:spcPct val="0"/>
              </a:spcAft>
              <a:defRPr sz="2400">
                <a:solidFill>
                  <a:schemeClr val="tx1"/>
                </a:solidFill>
                <a:latin typeface="Times New Roman" pitchFamily="18" charset="0"/>
              </a:defRPr>
            </a:lvl9pPr>
          </a:lstStyle>
          <a:p>
            <a:pPr eaLnBrk="1" hangingPunct="1"/>
            <a:fld id="{18B72867-DA07-478D-95F3-7F51DB4EB6A1}" type="slidenum">
              <a:rPr lang="de-DE" sz="1300">
                <a:solidFill>
                  <a:prstClr val="black"/>
                </a:solidFill>
                <a:latin typeface="Calibri" pitchFamily="34" charset="0"/>
                <a:ea typeface="ＭＳ Ｐゴシック" pitchFamily="34" charset="-128"/>
              </a:rPr>
              <a:pPr eaLnBrk="1" hangingPunct="1"/>
              <a:t>27</a:t>
            </a:fld>
            <a:endParaRPr lang="de-DE" sz="1300">
              <a:solidFill>
                <a:prstClr val="black"/>
              </a:solidFill>
              <a:latin typeface="Calibri"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809625" y="739775"/>
            <a:ext cx="5111750" cy="3695700"/>
          </a:xfrm>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 smtClean="0">
              <a:ea typeface="ＭＳ Ｐゴシック" pitchFamily="34" charset="-128"/>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7824" indent="-283778">
              <a:defRPr sz="2400">
                <a:solidFill>
                  <a:schemeClr val="tx1"/>
                </a:solidFill>
                <a:latin typeface="Times New Roman" pitchFamily="18" charset="0"/>
              </a:defRPr>
            </a:lvl2pPr>
            <a:lvl3pPr marL="1135113" indent="-227023">
              <a:defRPr sz="2400">
                <a:solidFill>
                  <a:schemeClr val="tx1"/>
                </a:solidFill>
                <a:latin typeface="Times New Roman" pitchFamily="18" charset="0"/>
              </a:defRPr>
            </a:lvl3pPr>
            <a:lvl4pPr marL="1589159" indent="-227023">
              <a:defRPr sz="2400">
                <a:solidFill>
                  <a:schemeClr val="tx1"/>
                </a:solidFill>
                <a:latin typeface="Times New Roman" pitchFamily="18" charset="0"/>
              </a:defRPr>
            </a:lvl4pPr>
            <a:lvl5pPr marL="2043204" indent="-227023">
              <a:defRPr sz="2400">
                <a:solidFill>
                  <a:schemeClr val="tx1"/>
                </a:solidFill>
                <a:latin typeface="Times New Roman" pitchFamily="18" charset="0"/>
              </a:defRPr>
            </a:lvl5pPr>
            <a:lvl6pPr marL="2497249" indent="-227023" eaLnBrk="0" fontAlgn="base" hangingPunct="0">
              <a:spcBef>
                <a:spcPct val="0"/>
              </a:spcBef>
              <a:spcAft>
                <a:spcPct val="0"/>
              </a:spcAft>
              <a:defRPr sz="2400">
                <a:solidFill>
                  <a:schemeClr val="tx1"/>
                </a:solidFill>
                <a:latin typeface="Times New Roman" pitchFamily="18" charset="0"/>
              </a:defRPr>
            </a:lvl6pPr>
            <a:lvl7pPr marL="2951295" indent="-227023" eaLnBrk="0" fontAlgn="base" hangingPunct="0">
              <a:spcBef>
                <a:spcPct val="0"/>
              </a:spcBef>
              <a:spcAft>
                <a:spcPct val="0"/>
              </a:spcAft>
              <a:defRPr sz="2400">
                <a:solidFill>
                  <a:schemeClr val="tx1"/>
                </a:solidFill>
                <a:latin typeface="Times New Roman" pitchFamily="18" charset="0"/>
              </a:defRPr>
            </a:lvl7pPr>
            <a:lvl8pPr marL="3405340" indent="-227023" eaLnBrk="0" fontAlgn="base" hangingPunct="0">
              <a:spcBef>
                <a:spcPct val="0"/>
              </a:spcBef>
              <a:spcAft>
                <a:spcPct val="0"/>
              </a:spcAft>
              <a:defRPr sz="2400">
                <a:solidFill>
                  <a:schemeClr val="tx1"/>
                </a:solidFill>
                <a:latin typeface="Times New Roman" pitchFamily="18" charset="0"/>
              </a:defRPr>
            </a:lvl8pPr>
            <a:lvl9pPr marL="3859385" indent="-227023" eaLnBrk="0" fontAlgn="base" hangingPunct="0">
              <a:spcBef>
                <a:spcPct val="0"/>
              </a:spcBef>
              <a:spcAft>
                <a:spcPct val="0"/>
              </a:spcAft>
              <a:defRPr sz="2400">
                <a:solidFill>
                  <a:schemeClr val="tx1"/>
                </a:solidFill>
                <a:latin typeface="Times New Roman" pitchFamily="18" charset="0"/>
              </a:defRPr>
            </a:lvl9pPr>
          </a:lstStyle>
          <a:p>
            <a:pPr eaLnBrk="1" hangingPunct="1"/>
            <a:fld id="{5A3CD868-6F75-4841-AF88-6C088F19B25C}" type="slidenum">
              <a:rPr lang="de-DE" sz="1300">
                <a:solidFill>
                  <a:prstClr val="black"/>
                </a:solidFill>
                <a:latin typeface="Calibri" pitchFamily="34" charset="0"/>
                <a:ea typeface="ＭＳ Ｐゴシック" pitchFamily="34" charset="-128"/>
              </a:rPr>
              <a:pPr eaLnBrk="1" hangingPunct="1"/>
              <a:t>28</a:t>
            </a:fld>
            <a:endParaRPr lang="de-DE" sz="1300">
              <a:solidFill>
                <a:prstClr val="black"/>
              </a:solidFill>
              <a:latin typeface="Calibri"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809625" y="739775"/>
            <a:ext cx="5111750" cy="3695700"/>
          </a:xfrm>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7824" indent="-283778">
              <a:defRPr sz="2400">
                <a:solidFill>
                  <a:schemeClr val="tx1"/>
                </a:solidFill>
                <a:latin typeface="Times New Roman" pitchFamily="18" charset="0"/>
              </a:defRPr>
            </a:lvl2pPr>
            <a:lvl3pPr marL="1135113" indent="-227023">
              <a:defRPr sz="2400">
                <a:solidFill>
                  <a:schemeClr val="tx1"/>
                </a:solidFill>
                <a:latin typeface="Times New Roman" pitchFamily="18" charset="0"/>
              </a:defRPr>
            </a:lvl3pPr>
            <a:lvl4pPr marL="1589159" indent="-227023">
              <a:defRPr sz="2400">
                <a:solidFill>
                  <a:schemeClr val="tx1"/>
                </a:solidFill>
                <a:latin typeface="Times New Roman" pitchFamily="18" charset="0"/>
              </a:defRPr>
            </a:lvl4pPr>
            <a:lvl5pPr marL="2043204" indent="-227023">
              <a:defRPr sz="2400">
                <a:solidFill>
                  <a:schemeClr val="tx1"/>
                </a:solidFill>
                <a:latin typeface="Times New Roman" pitchFamily="18" charset="0"/>
              </a:defRPr>
            </a:lvl5pPr>
            <a:lvl6pPr marL="2497249" indent="-227023" eaLnBrk="0" fontAlgn="base" hangingPunct="0">
              <a:spcBef>
                <a:spcPct val="0"/>
              </a:spcBef>
              <a:spcAft>
                <a:spcPct val="0"/>
              </a:spcAft>
              <a:defRPr sz="2400">
                <a:solidFill>
                  <a:schemeClr val="tx1"/>
                </a:solidFill>
                <a:latin typeface="Times New Roman" pitchFamily="18" charset="0"/>
              </a:defRPr>
            </a:lvl6pPr>
            <a:lvl7pPr marL="2951295" indent="-227023" eaLnBrk="0" fontAlgn="base" hangingPunct="0">
              <a:spcBef>
                <a:spcPct val="0"/>
              </a:spcBef>
              <a:spcAft>
                <a:spcPct val="0"/>
              </a:spcAft>
              <a:defRPr sz="2400">
                <a:solidFill>
                  <a:schemeClr val="tx1"/>
                </a:solidFill>
                <a:latin typeface="Times New Roman" pitchFamily="18" charset="0"/>
              </a:defRPr>
            </a:lvl7pPr>
            <a:lvl8pPr marL="3405340" indent="-227023" eaLnBrk="0" fontAlgn="base" hangingPunct="0">
              <a:spcBef>
                <a:spcPct val="0"/>
              </a:spcBef>
              <a:spcAft>
                <a:spcPct val="0"/>
              </a:spcAft>
              <a:defRPr sz="2400">
                <a:solidFill>
                  <a:schemeClr val="tx1"/>
                </a:solidFill>
                <a:latin typeface="Times New Roman" pitchFamily="18" charset="0"/>
              </a:defRPr>
            </a:lvl8pPr>
            <a:lvl9pPr marL="3859385" indent="-227023" eaLnBrk="0" fontAlgn="base" hangingPunct="0">
              <a:spcBef>
                <a:spcPct val="0"/>
              </a:spcBef>
              <a:spcAft>
                <a:spcPct val="0"/>
              </a:spcAft>
              <a:defRPr sz="2400">
                <a:solidFill>
                  <a:schemeClr val="tx1"/>
                </a:solidFill>
                <a:latin typeface="Times New Roman" pitchFamily="18" charset="0"/>
              </a:defRPr>
            </a:lvl9pPr>
          </a:lstStyle>
          <a:p>
            <a:fld id="{5C3AE1DC-C54A-434A-ADA1-C06DB84B0F1F}" type="slidenum">
              <a:rPr lang="en-US" sz="1300">
                <a:solidFill>
                  <a:prstClr val="black"/>
                </a:solidFill>
              </a:rPr>
              <a:pPr/>
              <a:t>29</a:t>
            </a:fld>
            <a:endParaRPr lang="en-US" sz="130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809625" y="739775"/>
            <a:ext cx="5111750" cy="3695700"/>
          </a:xfrm>
          <a:ln/>
        </p:spPr>
      </p:sp>
      <p:sp>
        <p:nvSpPr>
          <p:cNvPr id="27650" name="Notes Placeholder 2"/>
          <p:cNvSpPr>
            <a:spLocks noGrp="1"/>
          </p:cNvSpPr>
          <p:nvPr>
            <p:ph type="body" idx="1"/>
          </p:nvPr>
        </p:nvSpPr>
        <p:spPr>
          <a:extLst>
            <a:ext uri="{FAA26D3D-D897-4be2-8F04-BA451C77F1D7}"/>
          </a:extLst>
        </p:spPr>
        <p:txBody>
          <a:bodyPr/>
          <a:lstStyle/>
          <a:p>
            <a:pPr eaLnBrk="1" hangingPunct="1">
              <a:defRPr/>
            </a:pPr>
            <a:r>
              <a:rPr lang="es-ES" b="1" dirty="0" smtClean="0"/>
              <a:t>Premium </a:t>
            </a:r>
            <a:r>
              <a:rPr lang="es-ES" b="1" dirty="0" err="1" smtClean="0"/>
              <a:t>Functionalities</a:t>
            </a:r>
            <a:endParaRPr lang="es-ES" b="1" dirty="0" smtClean="0"/>
          </a:p>
          <a:p>
            <a:pPr marL="164039" indent="-164039" eaLnBrk="1" hangingPunct="1">
              <a:buFontTx/>
              <a:buChar char="-"/>
              <a:defRPr/>
            </a:pPr>
            <a:r>
              <a:rPr lang="es-ES" dirty="0" err="1" smtClean="0"/>
              <a:t>The</a:t>
            </a:r>
            <a:r>
              <a:rPr lang="es-ES" dirty="0" smtClean="0"/>
              <a:t> </a:t>
            </a:r>
            <a:r>
              <a:rPr lang="es-ES" dirty="0" err="1" smtClean="0"/>
              <a:t>benefits</a:t>
            </a:r>
            <a:r>
              <a:rPr lang="es-ES" dirty="0" smtClean="0"/>
              <a:t> of </a:t>
            </a:r>
            <a:r>
              <a:rPr lang="es-ES" dirty="0" err="1" smtClean="0"/>
              <a:t>the</a:t>
            </a:r>
            <a:r>
              <a:rPr lang="es-ES" dirty="0" smtClean="0"/>
              <a:t> </a:t>
            </a:r>
            <a:r>
              <a:rPr lang="es-ES" dirty="0" err="1" smtClean="0"/>
              <a:t>above</a:t>
            </a:r>
            <a:r>
              <a:rPr lang="es-ES" dirty="0" smtClean="0"/>
              <a:t> </a:t>
            </a:r>
            <a:r>
              <a:rPr lang="es-ES" dirty="0" err="1" smtClean="0"/>
              <a:t>mentioned</a:t>
            </a:r>
            <a:r>
              <a:rPr lang="es-ES" dirty="0" smtClean="0"/>
              <a:t> </a:t>
            </a:r>
            <a:r>
              <a:rPr lang="es-ES" dirty="0" err="1" smtClean="0"/>
              <a:t>functions</a:t>
            </a:r>
            <a:r>
              <a:rPr lang="es-ES" dirty="0" smtClean="0"/>
              <a:t> </a:t>
            </a:r>
            <a:r>
              <a:rPr lang="es-ES" dirty="0" err="1" smtClean="0"/>
              <a:t>should</a:t>
            </a:r>
            <a:r>
              <a:rPr lang="es-ES" dirty="0" smtClean="0"/>
              <a:t> </a:t>
            </a:r>
            <a:r>
              <a:rPr lang="es-ES" dirty="0" err="1" smtClean="0"/>
              <a:t>speak</a:t>
            </a:r>
            <a:r>
              <a:rPr lang="es-ES" dirty="0" smtClean="0"/>
              <a:t> </a:t>
            </a:r>
            <a:r>
              <a:rPr lang="es-ES" dirty="0" err="1" smtClean="0"/>
              <a:t>for</a:t>
            </a:r>
            <a:r>
              <a:rPr lang="es-ES" dirty="0" smtClean="0"/>
              <a:t> </a:t>
            </a:r>
            <a:r>
              <a:rPr lang="es-ES" dirty="0" err="1" smtClean="0"/>
              <a:t>themselves</a:t>
            </a:r>
            <a:endParaRPr lang="es-ES" dirty="0" smtClean="0"/>
          </a:p>
          <a:p>
            <a:pPr eaLnBrk="1" hangingPunct="1">
              <a:defRPr/>
            </a:pPr>
            <a:endParaRPr lang="es-ES" dirty="0" smtClean="0"/>
          </a:p>
          <a:p>
            <a:pPr eaLnBrk="1" hangingPunct="1">
              <a:defRPr/>
            </a:pPr>
            <a:r>
              <a:rPr lang="es-ES" b="1" dirty="0" err="1" smtClean="0"/>
              <a:t>Missing</a:t>
            </a:r>
            <a:r>
              <a:rPr lang="es-ES" b="1" dirty="0" smtClean="0"/>
              <a:t> Premium </a:t>
            </a:r>
            <a:r>
              <a:rPr lang="es-ES" b="1" dirty="0" err="1" smtClean="0"/>
              <a:t>Features</a:t>
            </a:r>
            <a:endParaRPr lang="es-ES" b="1" dirty="0" smtClean="0"/>
          </a:p>
          <a:p>
            <a:pPr marL="164039" indent="-164039" eaLnBrk="1" hangingPunct="1">
              <a:buFontTx/>
              <a:buChar char="-"/>
              <a:defRPr/>
            </a:pPr>
            <a:r>
              <a:rPr lang="es-ES" dirty="0" smtClean="0"/>
              <a:t>No </a:t>
            </a:r>
            <a:r>
              <a:rPr lang="es-ES" dirty="0" err="1" smtClean="0"/>
              <a:t>advertisements</a:t>
            </a:r>
            <a:r>
              <a:rPr lang="es-ES" dirty="0" smtClean="0"/>
              <a:t> are </a:t>
            </a:r>
            <a:r>
              <a:rPr lang="es-ES" dirty="0" err="1" smtClean="0"/>
              <a:t>shown</a:t>
            </a:r>
            <a:endParaRPr lang="es-ES" dirty="0" smtClean="0"/>
          </a:p>
          <a:p>
            <a:pPr marL="164039" indent="-164039" eaLnBrk="1" hangingPunct="1">
              <a:buFontTx/>
              <a:buChar char="-"/>
              <a:defRPr/>
            </a:pPr>
            <a:r>
              <a:rPr lang="es-ES" dirty="0" err="1" smtClean="0"/>
              <a:t>Busuu.com</a:t>
            </a:r>
            <a:r>
              <a:rPr lang="es-ES" dirty="0" smtClean="0"/>
              <a:t> </a:t>
            </a:r>
            <a:r>
              <a:rPr lang="es-ES" dirty="0" err="1" smtClean="0"/>
              <a:t>certificate</a:t>
            </a:r>
            <a:r>
              <a:rPr lang="es-ES" dirty="0" smtClean="0"/>
              <a:t> </a:t>
            </a:r>
            <a:r>
              <a:rPr lang="es-ES" dirty="0" err="1" smtClean="0"/>
              <a:t>for</a:t>
            </a:r>
            <a:r>
              <a:rPr lang="es-ES" dirty="0" smtClean="0"/>
              <a:t> </a:t>
            </a:r>
            <a:r>
              <a:rPr lang="es-ES" dirty="0" err="1" smtClean="0"/>
              <a:t>finishing</a:t>
            </a:r>
            <a:r>
              <a:rPr lang="es-ES" dirty="0" smtClean="0"/>
              <a:t> </a:t>
            </a:r>
            <a:r>
              <a:rPr lang="es-ES" dirty="0" err="1" smtClean="0"/>
              <a:t>each</a:t>
            </a:r>
            <a:r>
              <a:rPr lang="es-ES" dirty="0" smtClean="0"/>
              <a:t> </a:t>
            </a:r>
            <a:r>
              <a:rPr lang="es-ES" dirty="0" err="1" smtClean="0"/>
              <a:t>level</a:t>
            </a:r>
            <a:endParaRPr lang="es-ES" dirty="0" smtClean="0"/>
          </a:p>
          <a:p>
            <a:pPr marL="164039" indent="-164039" eaLnBrk="1" hangingPunct="1">
              <a:buFontTx/>
              <a:buChar char="-"/>
              <a:defRPr/>
            </a:pPr>
            <a:r>
              <a:rPr lang="es-ES" dirty="0" smtClean="0"/>
              <a:t>Access </a:t>
            </a:r>
            <a:r>
              <a:rPr lang="es-ES" dirty="0" err="1" smtClean="0"/>
              <a:t>to</a:t>
            </a:r>
            <a:r>
              <a:rPr lang="es-ES" dirty="0" smtClean="0"/>
              <a:t> </a:t>
            </a:r>
            <a:r>
              <a:rPr lang="es-ES" dirty="0" err="1" smtClean="0"/>
              <a:t>the</a:t>
            </a:r>
            <a:r>
              <a:rPr lang="es-ES" dirty="0" smtClean="0"/>
              <a:t> Guardian.co.uk </a:t>
            </a:r>
            <a:r>
              <a:rPr lang="es-ES" dirty="0" err="1" smtClean="0"/>
              <a:t>articles</a:t>
            </a:r>
            <a:r>
              <a:rPr lang="es-ES" dirty="0" smtClean="0"/>
              <a:t> </a:t>
            </a:r>
            <a:r>
              <a:rPr lang="es-ES" dirty="0" err="1" smtClean="0"/>
              <a:t>for</a:t>
            </a:r>
            <a:r>
              <a:rPr lang="es-ES" dirty="0" smtClean="0"/>
              <a:t> </a:t>
            </a:r>
            <a:r>
              <a:rPr lang="es-ES" dirty="0" err="1" smtClean="0"/>
              <a:t>those</a:t>
            </a:r>
            <a:r>
              <a:rPr lang="es-ES" dirty="0" smtClean="0"/>
              <a:t> </a:t>
            </a:r>
            <a:r>
              <a:rPr lang="es-ES" dirty="0" err="1" smtClean="0"/>
              <a:t>learning</a:t>
            </a:r>
            <a:r>
              <a:rPr lang="es-ES" dirty="0" smtClean="0"/>
              <a:t> English.</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7824" indent="-283778">
              <a:defRPr sz="2400">
                <a:solidFill>
                  <a:schemeClr val="tx1"/>
                </a:solidFill>
                <a:latin typeface="Times New Roman" pitchFamily="18" charset="0"/>
              </a:defRPr>
            </a:lvl2pPr>
            <a:lvl3pPr marL="1135113" indent="-227023">
              <a:defRPr sz="2400">
                <a:solidFill>
                  <a:schemeClr val="tx1"/>
                </a:solidFill>
                <a:latin typeface="Times New Roman" pitchFamily="18" charset="0"/>
              </a:defRPr>
            </a:lvl3pPr>
            <a:lvl4pPr marL="1589159" indent="-227023">
              <a:defRPr sz="2400">
                <a:solidFill>
                  <a:schemeClr val="tx1"/>
                </a:solidFill>
                <a:latin typeface="Times New Roman" pitchFamily="18" charset="0"/>
              </a:defRPr>
            </a:lvl4pPr>
            <a:lvl5pPr marL="2043204" indent="-227023">
              <a:defRPr sz="2400">
                <a:solidFill>
                  <a:schemeClr val="tx1"/>
                </a:solidFill>
                <a:latin typeface="Times New Roman" pitchFamily="18" charset="0"/>
              </a:defRPr>
            </a:lvl5pPr>
            <a:lvl6pPr marL="2497249" indent="-227023" eaLnBrk="0" fontAlgn="base" hangingPunct="0">
              <a:spcBef>
                <a:spcPct val="0"/>
              </a:spcBef>
              <a:spcAft>
                <a:spcPct val="0"/>
              </a:spcAft>
              <a:defRPr sz="2400">
                <a:solidFill>
                  <a:schemeClr val="tx1"/>
                </a:solidFill>
                <a:latin typeface="Times New Roman" pitchFamily="18" charset="0"/>
              </a:defRPr>
            </a:lvl6pPr>
            <a:lvl7pPr marL="2951295" indent="-227023" eaLnBrk="0" fontAlgn="base" hangingPunct="0">
              <a:spcBef>
                <a:spcPct val="0"/>
              </a:spcBef>
              <a:spcAft>
                <a:spcPct val="0"/>
              </a:spcAft>
              <a:defRPr sz="2400">
                <a:solidFill>
                  <a:schemeClr val="tx1"/>
                </a:solidFill>
                <a:latin typeface="Times New Roman" pitchFamily="18" charset="0"/>
              </a:defRPr>
            </a:lvl7pPr>
            <a:lvl8pPr marL="3405340" indent="-227023" eaLnBrk="0" fontAlgn="base" hangingPunct="0">
              <a:spcBef>
                <a:spcPct val="0"/>
              </a:spcBef>
              <a:spcAft>
                <a:spcPct val="0"/>
              </a:spcAft>
              <a:defRPr sz="2400">
                <a:solidFill>
                  <a:schemeClr val="tx1"/>
                </a:solidFill>
                <a:latin typeface="Times New Roman" pitchFamily="18" charset="0"/>
              </a:defRPr>
            </a:lvl8pPr>
            <a:lvl9pPr marL="3859385" indent="-227023" eaLnBrk="0" fontAlgn="base" hangingPunct="0">
              <a:spcBef>
                <a:spcPct val="0"/>
              </a:spcBef>
              <a:spcAft>
                <a:spcPct val="0"/>
              </a:spcAft>
              <a:defRPr sz="2400">
                <a:solidFill>
                  <a:schemeClr val="tx1"/>
                </a:solidFill>
                <a:latin typeface="Times New Roman" pitchFamily="18" charset="0"/>
              </a:defRPr>
            </a:lvl9pPr>
          </a:lstStyle>
          <a:p>
            <a:pPr eaLnBrk="1" hangingPunct="1"/>
            <a:fld id="{615EDFD1-14E8-4961-AC30-7FC8AE579915}" type="slidenum">
              <a:rPr lang="de-DE" sz="1300">
                <a:solidFill>
                  <a:prstClr val="black"/>
                </a:solidFill>
                <a:latin typeface="Calibri" pitchFamily="34" charset="0"/>
                <a:ea typeface="ＭＳ Ｐゴシック" pitchFamily="34" charset="-128"/>
              </a:rPr>
              <a:pPr eaLnBrk="1" hangingPunct="1"/>
              <a:t>30</a:t>
            </a:fld>
            <a:endParaRPr lang="de-DE" sz="1300">
              <a:solidFill>
                <a:prstClr val="black"/>
              </a:solidFill>
              <a:latin typeface="Calibri"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809625" y="739775"/>
            <a:ext cx="5111750" cy="3695700"/>
          </a:xfrm>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7824" indent="-283778">
              <a:defRPr sz="2400">
                <a:solidFill>
                  <a:schemeClr val="tx1"/>
                </a:solidFill>
                <a:latin typeface="Times New Roman" pitchFamily="18" charset="0"/>
              </a:defRPr>
            </a:lvl2pPr>
            <a:lvl3pPr marL="1135113" indent="-227023">
              <a:defRPr sz="2400">
                <a:solidFill>
                  <a:schemeClr val="tx1"/>
                </a:solidFill>
                <a:latin typeface="Times New Roman" pitchFamily="18" charset="0"/>
              </a:defRPr>
            </a:lvl3pPr>
            <a:lvl4pPr marL="1589159" indent="-227023">
              <a:defRPr sz="2400">
                <a:solidFill>
                  <a:schemeClr val="tx1"/>
                </a:solidFill>
                <a:latin typeface="Times New Roman" pitchFamily="18" charset="0"/>
              </a:defRPr>
            </a:lvl4pPr>
            <a:lvl5pPr marL="2043204" indent="-227023">
              <a:defRPr sz="2400">
                <a:solidFill>
                  <a:schemeClr val="tx1"/>
                </a:solidFill>
                <a:latin typeface="Times New Roman" pitchFamily="18" charset="0"/>
              </a:defRPr>
            </a:lvl5pPr>
            <a:lvl6pPr marL="2497249" indent="-227023" eaLnBrk="0" fontAlgn="base" hangingPunct="0">
              <a:spcBef>
                <a:spcPct val="0"/>
              </a:spcBef>
              <a:spcAft>
                <a:spcPct val="0"/>
              </a:spcAft>
              <a:defRPr sz="2400">
                <a:solidFill>
                  <a:schemeClr val="tx1"/>
                </a:solidFill>
                <a:latin typeface="Times New Roman" pitchFamily="18" charset="0"/>
              </a:defRPr>
            </a:lvl6pPr>
            <a:lvl7pPr marL="2951295" indent="-227023" eaLnBrk="0" fontAlgn="base" hangingPunct="0">
              <a:spcBef>
                <a:spcPct val="0"/>
              </a:spcBef>
              <a:spcAft>
                <a:spcPct val="0"/>
              </a:spcAft>
              <a:defRPr sz="2400">
                <a:solidFill>
                  <a:schemeClr val="tx1"/>
                </a:solidFill>
                <a:latin typeface="Times New Roman" pitchFamily="18" charset="0"/>
              </a:defRPr>
            </a:lvl7pPr>
            <a:lvl8pPr marL="3405340" indent="-227023" eaLnBrk="0" fontAlgn="base" hangingPunct="0">
              <a:spcBef>
                <a:spcPct val="0"/>
              </a:spcBef>
              <a:spcAft>
                <a:spcPct val="0"/>
              </a:spcAft>
              <a:defRPr sz="2400">
                <a:solidFill>
                  <a:schemeClr val="tx1"/>
                </a:solidFill>
                <a:latin typeface="Times New Roman" pitchFamily="18" charset="0"/>
              </a:defRPr>
            </a:lvl8pPr>
            <a:lvl9pPr marL="3859385" indent="-227023" eaLnBrk="0" fontAlgn="base" hangingPunct="0">
              <a:spcBef>
                <a:spcPct val="0"/>
              </a:spcBef>
              <a:spcAft>
                <a:spcPct val="0"/>
              </a:spcAft>
              <a:defRPr sz="2400">
                <a:solidFill>
                  <a:schemeClr val="tx1"/>
                </a:solidFill>
                <a:latin typeface="Times New Roman" pitchFamily="18" charset="0"/>
              </a:defRPr>
            </a:lvl9pPr>
          </a:lstStyle>
          <a:p>
            <a:fld id="{AF4460D0-81EF-4339-99A5-71DDDC8AF863}" type="slidenum">
              <a:rPr lang="en-US" sz="1300">
                <a:solidFill>
                  <a:prstClr val="black"/>
                </a:solidFill>
              </a:rPr>
              <a:pPr/>
              <a:t>31</a:t>
            </a:fld>
            <a:endParaRPr lang="en-US" sz="130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809625" y="739775"/>
            <a:ext cx="5111750" cy="3695700"/>
          </a:xfrm>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Likert scale: a </a:t>
            </a:r>
            <a:r>
              <a:rPr lang="en-GB" smtClean="0">
                <a:hlinkClick r:id="rId3"/>
              </a:rPr>
              <a:t>method</a:t>
            </a:r>
            <a:r>
              <a:rPr lang="en-GB" smtClean="0"/>
              <a:t> of ascribing </a:t>
            </a:r>
            <a:r>
              <a:rPr lang="en-GB" smtClean="0">
                <a:hlinkClick r:id="rId4"/>
              </a:rPr>
              <a:t>quantitative</a:t>
            </a:r>
            <a:r>
              <a:rPr lang="en-GB" smtClean="0"/>
              <a:t> </a:t>
            </a:r>
            <a:r>
              <a:rPr lang="en-GB" smtClean="0">
                <a:hlinkClick r:id="rId5"/>
              </a:rPr>
              <a:t>value</a:t>
            </a:r>
            <a:r>
              <a:rPr lang="en-GB" smtClean="0"/>
              <a:t> to </a:t>
            </a:r>
            <a:r>
              <a:rPr lang="en-GB" smtClean="0">
                <a:hlinkClick r:id="rId6"/>
              </a:rPr>
              <a:t>qualitative data</a:t>
            </a:r>
            <a:r>
              <a:rPr lang="en-GB" smtClean="0"/>
              <a:t>, to </a:t>
            </a:r>
            <a:r>
              <a:rPr lang="en-GB" smtClean="0">
                <a:hlinkClick r:id="rId7"/>
              </a:rPr>
              <a:t>make</a:t>
            </a:r>
            <a:r>
              <a:rPr lang="en-GB" smtClean="0"/>
              <a:t> it amenable to </a:t>
            </a:r>
            <a:r>
              <a:rPr lang="en-GB" smtClean="0">
                <a:hlinkClick r:id="rId8"/>
              </a:rPr>
              <a:t>statistical analysis</a:t>
            </a:r>
            <a:r>
              <a:rPr lang="en-GB" smtClean="0"/>
              <a:t>. </a:t>
            </a:r>
          </a:p>
          <a:p>
            <a:r>
              <a:rPr lang="en-GB" smtClean="0"/>
              <a:t>Didn’t collect data regarding whether they taught predominantly on Uni courses of on UWLPs.</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7824" indent="-283778">
              <a:defRPr sz="2400">
                <a:solidFill>
                  <a:schemeClr val="tx1"/>
                </a:solidFill>
                <a:latin typeface="Times New Roman" pitchFamily="18" charset="0"/>
              </a:defRPr>
            </a:lvl2pPr>
            <a:lvl3pPr marL="1135113" indent="-227023">
              <a:defRPr sz="2400">
                <a:solidFill>
                  <a:schemeClr val="tx1"/>
                </a:solidFill>
                <a:latin typeface="Times New Roman" pitchFamily="18" charset="0"/>
              </a:defRPr>
            </a:lvl3pPr>
            <a:lvl4pPr marL="1589159" indent="-227023">
              <a:defRPr sz="2400">
                <a:solidFill>
                  <a:schemeClr val="tx1"/>
                </a:solidFill>
                <a:latin typeface="Times New Roman" pitchFamily="18" charset="0"/>
              </a:defRPr>
            </a:lvl4pPr>
            <a:lvl5pPr marL="2043204" indent="-227023">
              <a:defRPr sz="2400">
                <a:solidFill>
                  <a:schemeClr val="tx1"/>
                </a:solidFill>
                <a:latin typeface="Times New Roman" pitchFamily="18" charset="0"/>
              </a:defRPr>
            </a:lvl5pPr>
            <a:lvl6pPr marL="2497249" indent="-227023" eaLnBrk="0" fontAlgn="base" hangingPunct="0">
              <a:spcBef>
                <a:spcPct val="0"/>
              </a:spcBef>
              <a:spcAft>
                <a:spcPct val="0"/>
              </a:spcAft>
              <a:defRPr sz="2400">
                <a:solidFill>
                  <a:schemeClr val="tx1"/>
                </a:solidFill>
                <a:latin typeface="Times New Roman" pitchFamily="18" charset="0"/>
              </a:defRPr>
            </a:lvl6pPr>
            <a:lvl7pPr marL="2951295" indent="-227023" eaLnBrk="0" fontAlgn="base" hangingPunct="0">
              <a:spcBef>
                <a:spcPct val="0"/>
              </a:spcBef>
              <a:spcAft>
                <a:spcPct val="0"/>
              </a:spcAft>
              <a:defRPr sz="2400">
                <a:solidFill>
                  <a:schemeClr val="tx1"/>
                </a:solidFill>
                <a:latin typeface="Times New Roman" pitchFamily="18" charset="0"/>
              </a:defRPr>
            </a:lvl7pPr>
            <a:lvl8pPr marL="3405340" indent="-227023" eaLnBrk="0" fontAlgn="base" hangingPunct="0">
              <a:spcBef>
                <a:spcPct val="0"/>
              </a:spcBef>
              <a:spcAft>
                <a:spcPct val="0"/>
              </a:spcAft>
              <a:defRPr sz="2400">
                <a:solidFill>
                  <a:schemeClr val="tx1"/>
                </a:solidFill>
                <a:latin typeface="Times New Roman" pitchFamily="18" charset="0"/>
              </a:defRPr>
            </a:lvl8pPr>
            <a:lvl9pPr marL="3859385" indent="-227023" eaLnBrk="0" fontAlgn="base" hangingPunct="0">
              <a:spcBef>
                <a:spcPct val="0"/>
              </a:spcBef>
              <a:spcAft>
                <a:spcPct val="0"/>
              </a:spcAft>
              <a:defRPr sz="2400">
                <a:solidFill>
                  <a:schemeClr val="tx1"/>
                </a:solidFill>
                <a:latin typeface="Times New Roman" pitchFamily="18" charset="0"/>
              </a:defRPr>
            </a:lvl9pPr>
          </a:lstStyle>
          <a:p>
            <a:fld id="{E2FC862C-F396-4173-B7A7-E83C8D53EB79}" type="slidenum">
              <a:rPr lang="en-US" sz="1300">
                <a:solidFill>
                  <a:prstClr val="black"/>
                </a:solidFill>
              </a:rPr>
              <a:pPr/>
              <a:t>32</a:t>
            </a:fld>
            <a:endParaRPr lang="en-US" sz="130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809625" y="739775"/>
            <a:ext cx="5111750" cy="3695700"/>
          </a:xfrm>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b="1" smtClean="0"/>
              <a:t>Practitioners. </a:t>
            </a:r>
            <a:r>
              <a:rPr lang="en-GB" smtClean="0"/>
              <a:t>Overall quite positive. No one strongly agreed or strongly disagreed.</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7824" indent="-283778">
              <a:defRPr sz="2400">
                <a:solidFill>
                  <a:schemeClr val="tx1"/>
                </a:solidFill>
                <a:latin typeface="Times New Roman" pitchFamily="18" charset="0"/>
              </a:defRPr>
            </a:lvl2pPr>
            <a:lvl3pPr marL="1135113" indent="-227023">
              <a:defRPr sz="2400">
                <a:solidFill>
                  <a:schemeClr val="tx1"/>
                </a:solidFill>
                <a:latin typeface="Times New Roman" pitchFamily="18" charset="0"/>
              </a:defRPr>
            </a:lvl3pPr>
            <a:lvl4pPr marL="1589159" indent="-227023">
              <a:defRPr sz="2400">
                <a:solidFill>
                  <a:schemeClr val="tx1"/>
                </a:solidFill>
                <a:latin typeface="Times New Roman" pitchFamily="18" charset="0"/>
              </a:defRPr>
            </a:lvl4pPr>
            <a:lvl5pPr marL="2043204" indent="-227023">
              <a:defRPr sz="2400">
                <a:solidFill>
                  <a:schemeClr val="tx1"/>
                </a:solidFill>
                <a:latin typeface="Times New Roman" pitchFamily="18" charset="0"/>
              </a:defRPr>
            </a:lvl5pPr>
            <a:lvl6pPr marL="2497249" indent="-227023" eaLnBrk="0" fontAlgn="base" hangingPunct="0">
              <a:spcBef>
                <a:spcPct val="0"/>
              </a:spcBef>
              <a:spcAft>
                <a:spcPct val="0"/>
              </a:spcAft>
              <a:defRPr sz="2400">
                <a:solidFill>
                  <a:schemeClr val="tx1"/>
                </a:solidFill>
                <a:latin typeface="Times New Roman" pitchFamily="18" charset="0"/>
              </a:defRPr>
            </a:lvl6pPr>
            <a:lvl7pPr marL="2951295" indent="-227023" eaLnBrk="0" fontAlgn="base" hangingPunct="0">
              <a:spcBef>
                <a:spcPct val="0"/>
              </a:spcBef>
              <a:spcAft>
                <a:spcPct val="0"/>
              </a:spcAft>
              <a:defRPr sz="2400">
                <a:solidFill>
                  <a:schemeClr val="tx1"/>
                </a:solidFill>
                <a:latin typeface="Times New Roman" pitchFamily="18" charset="0"/>
              </a:defRPr>
            </a:lvl7pPr>
            <a:lvl8pPr marL="3405340" indent="-227023" eaLnBrk="0" fontAlgn="base" hangingPunct="0">
              <a:spcBef>
                <a:spcPct val="0"/>
              </a:spcBef>
              <a:spcAft>
                <a:spcPct val="0"/>
              </a:spcAft>
              <a:defRPr sz="2400">
                <a:solidFill>
                  <a:schemeClr val="tx1"/>
                </a:solidFill>
                <a:latin typeface="Times New Roman" pitchFamily="18" charset="0"/>
              </a:defRPr>
            </a:lvl8pPr>
            <a:lvl9pPr marL="3859385" indent="-227023" eaLnBrk="0" fontAlgn="base" hangingPunct="0">
              <a:spcBef>
                <a:spcPct val="0"/>
              </a:spcBef>
              <a:spcAft>
                <a:spcPct val="0"/>
              </a:spcAft>
              <a:defRPr sz="2400">
                <a:solidFill>
                  <a:schemeClr val="tx1"/>
                </a:solidFill>
                <a:latin typeface="Times New Roman" pitchFamily="18" charset="0"/>
              </a:defRPr>
            </a:lvl9pPr>
          </a:lstStyle>
          <a:p>
            <a:fld id="{C909350C-630D-47C5-9CB5-38F8EA8E3522}" type="slidenum">
              <a:rPr lang="en-US" sz="1300">
                <a:solidFill>
                  <a:prstClr val="black"/>
                </a:solidFill>
              </a:rPr>
              <a:pPr/>
              <a:t>33</a:t>
            </a:fld>
            <a:endParaRPr lang="en-US" sz="130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809625" y="739775"/>
            <a:ext cx="5111750" cy="3695700"/>
          </a:xfrm>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b="1" smtClean="0"/>
              <a:t>Learners. </a:t>
            </a:r>
            <a:r>
              <a:rPr lang="en-GB" smtClean="0"/>
              <a:t>Overall quite positive too but less so than the practitioners. No one strongly agreed or strongly disagreed.</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7824" indent="-283778">
              <a:defRPr sz="2400">
                <a:solidFill>
                  <a:schemeClr val="tx1"/>
                </a:solidFill>
                <a:latin typeface="Times New Roman" pitchFamily="18" charset="0"/>
              </a:defRPr>
            </a:lvl2pPr>
            <a:lvl3pPr marL="1135113" indent="-227023">
              <a:defRPr sz="2400">
                <a:solidFill>
                  <a:schemeClr val="tx1"/>
                </a:solidFill>
                <a:latin typeface="Times New Roman" pitchFamily="18" charset="0"/>
              </a:defRPr>
            </a:lvl3pPr>
            <a:lvl4pPr marL="1589159" indent="-227023">
              <a:defRPr sz="2400">
                <a:solidFill>
                  <a:schemeClr val="tx1"/>
                </a:solidFill>
                <a:latin typeface="Times New Roman" pitchFamily="18" charset="0"/>
              </a:defRPr>
            </a:lvl4pPr>
            <a:lvl5pPr marL="2043204" indent="-227023">
              <a:defRPr sz="2400">
                <a:solidFill>
                  <a:schemeClr val="tx1"/>
                </a:solidFill>
                <a:latin typeface="Times New Roman" pitchFamily="18" charset="0"/>
              </a:defRPr>
            </a:lvl5pPr>
            <a:lvl6pPr marL="2497249" indent="-227023" eaLnBrk="0" fontAlgn="base" hangingPunct="0">
              <a:spcBef>
                <a:spcPct val="0"/>
              </a:spcBef>
              <a:spcAft>
                <a:spcPct val="0"/>
              </a:spcAft>
              <a:defRPr sz="2400">
                <a:solidFill>
                  <a:schemeClr val="tx1"/>
                </a:solidFill>
                <a:latin typeface="Times New Roman" pitchFamily="18" charset="0"/>
              </a:defRPr>
            </a:lvl6pPr>
            <a:lvl7pPr marL="2951295" indent="-227023" eaLnBrk="0" fontAlgn="base" hangingPunct="0">
              <a:spcBef>
                <a:spcPct val="0"/>
              </a:spcBef>
              <a:spcAft>
                <a:spcPct val="0"/>
              </a:spcAft>
              <a:defRPr sz="2400">
                <a:solidFill>
                  <a:schemeClr val="tx1"/>
                </a:solidFill>
                <a:latin typeface="Times New Roman" pitchFamily="18" charset="0"/>
              </a:defRPr>
            </a:lvl7pPr>
            <a:lvl8pPr marL="3405340" indent="-227023" eaLnBrk="0" fontAlgn="base" hangingPunct="0">
              <a:spcBef>
                <a:spcPct val="0"/>
              </a:spcBef>
              <a:spcAft>
                <a:spcPct val="0"/>
              </a:spcAft>
              <a:defRPr sz="2400">
                <a:solidFill>
                  <a:schemeClr val="tx1"/>
                </a:solidFill>
                <a:latin typeface="Times New Roman" pitchFamily="18" charset="0"/>
              </a:defRPr>
            </a:lvl8pPr>
            <a:lvl9pPr marL="3859385" indent="-227023" eaLnBrk="0" fontAlgn="base" hangingPunct="0">
              <a:spcBef>
                <a:spcPct val="0"/>
              </a:spcBef>
              <a:spcAft>
                <a:spcPct val="0"/>
              </a:spcAft>
              <a:defRPr sz="2400">
                <a:solidFill>
                  <a:schemeClr val="tx1"/>
                </a:solidFill>
                <a:latin typeface="Times New Roman" pitchFamily="18" charset="0"/>
              </a:defRPr>
            </a:lvl9pPr>
          </a:lstStyle>
          <a:p>
            <a:fld id="{755E4880-4D29-401E-A0A9-EDD5A4E26C13}" type="slidenum">
              <a:rPr lang="en-US" sz="1300">
                <a:solidFill>
                  <a:prstClr val="black"/>
                </a:solidFill>
              </a:rPr>
              <a:pPr/>
              <a:t>34</a:t>
            </a:fld>
            <a:endParaRPr lang="en-US" sz="130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809625" y="739775"/>
            <a:ext cx="5111750" cy="3695700"/>
          </a:xfrm>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b="1" smtClean="0"/>
              <a:t>Practitioners. </a:t>
            </a:r>
            <a:r>
              <a:rPr lang="en-GB" smtClean="0"/>
              <a:t>Less emphatic but 5 either agreed or agreed strongly. Only 2 disagreed. </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7824" indent="-283778">
              <a:defRPr sz="2400">
                <a:solidFill>
                  <a:schemeClr val="tx1"/>
                </a:solidFill>
                <a:latin typeface="Times New Roman" pitchFamily="18" charset="0"/>
              </a:defRPr>
            </a:lvl2pPr>
            <a:lvl3pPr marL="1135113" indent="-227023">
              <a:defRPr sz="2400">
                <a:solidFill>
                  <a:schemeClr val="tx1"/>
                </a:solidFill>
                <a:latin typeface="Times New Roman" pitchFamily="18" charset="0"/>
              </a:defRPr>
            </a:lvl3pPr>
            <a:lvl4pPr marL="1589159" indent="-227023">
              <a:defRPr sz="2400">
                <a:solidFill>
                  <a:schemeClr val="tx1"/>
                </a:solidFill>
                <a:latin typeface="Times New Roman" pitchFamily="18" charset="0"/>
              </a:defRPr>
            </a:lvl4pPr>
            <a:lvl5pPr marL="2043204" indent="-227023">
              <a:defRPr sz="2400">
                <a:solidFill>
                  <a:schemeClr val="tx1"/>
                </a:solidFill>
                <a:latin typeface="Times New Roman" pitchFamily="18" charset="0"/>
              </a:defRPr>
            </a:lvl5pPr>
            <a:lvl6pPr marL="2497249" indent="-227023" eaLnBrk="0" fontAlgn="base" hangingPunct="0">
              <a:spcBef>
                <a:spcPct val="0"/>
              </a:spcBef>
              <a:spcAft>
                <a:spcPct val="0"/>
              </a:spcAft>
              <a:defRPr sz="2400">
                <a:solidFill>
                  <a:schemeClr val="tx1"/>
                </a:solidFill>
                <a:latin typeface="Times New Roman" pitchFamily="18" charset="0"/>
              </a:defRPr>
            </a:lvl6pPr>
            <a:lvl7pPr marL="2951295" indent="-227023" eaLnBrk="0" fontAlgn="base" hangingPunct="0">
              <a:spcBef>
                <a:spcPct val="0"/>
              </a:spcBef>
              <a:spcAft>
                <a:spcPct val="0"/>
              </a:spcAft>
              <a:defRPr sz="2400">
                <a:solidFill>
                  <a:schemeClr val="tx1"/>
                </a:solidFill>
                <a:latin typeface="Times New Roman" pitchFamily="18" charset="0"/>
              </a:defRPr>
            </a:lvl7pPr>
            <a:lvl8pPr marL="3405340" indent="-227023" eaLnBrk="0" fontAlgn="base" hangingPunct="0">
              <a:spcBef>
                <a:spcPct val="0"/>
              </a:spcBef>
              <a:spcAft>
                <a:spcPct val="0"/>
              </a:spcAft>
              <a:defRPr sz="2400">
                <a:solidFill>
                  <a:schemeClr val="tx1"/>
                </a:solidFill>
                <a:latin typeface="Times New Roman" pitchFamily="18" charset="0"/>
              </a:defRPr>
            </a:lvl8pPr>
            <a:lvl9pPr marL="3859385" indent="-227023" eaLnBrk="0" fontAlgn="base" hangingPunct="0">
              <a:spcBef>
                <a:spcPct val="0"/>
              </a:spcBef>
              <a:spcAft>
                <a:spcPct val="0"/>
              </a:spcAft>
              <a:defRPr sz="2400">
                <a:solidFill>
                  <a:schemeClr val="tx1"/>
                </a:solidFill>
                <a:latin typeface="Times New Roman" pitchFamily="18" charset="0"/>
              </a:defRPr>
            </a:lvl9pPr>
          </a:lstStyle>
          <a:p>
            <a:fld id="{95BD7E2F-CD42-4324-9163-DA871F319987}" type="slidenum">
              <a:rPr lang="en-US" sz="1300">
                <a:solidFill>
                  <a:prstClr val="black"/>
                </a:solidFill>
              </a:rPr>
              <a:pPr/>
              <a:t>35</a:t>
            </a:fld>
            <a:endParaRPr lang="en-US" sz="13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25" y="739775"/>
            <a:ext cx="5111750" cy="36957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6B61DE8-C3E9-45D8-8E29-CBEF1C21CF55}" type="slidenum">
              <a:rPr lang="en-GB" smtClean="0"/>
              <a:pPr/>
              <a:t>7</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809625" y="739775"/>
            <a:ext cx="5111750" cy="3695700"/>
          </a:xfrm>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b="1" smtClean="0"/>
              <a:t>Learners. </a:t>
            </a:r>
            <a:r>
              <a:rPr lang="en-GB" smtClean="0"/>
              <a:t>Far</a:t>
            </a:r>
            <a:r>
              <a:rPr lang="en-GB" b="1" smtClean="0"/>
              <a:t> </a:t>
            </a:r>
            <a:r>
              <a:rPr lang="en-GB" smtClean="0"/>
              <a:t>less emphatic than the practitioners but 6 (approx 66%) either agreed or agreed strongly.  3 disagreed. </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7824" indent="-283778">
              <a:defRPr sz="2400">
                <a:solidFill>
                  <a:schemeClr val="tx1"/>
                </a:solidFill>
                <a:latin typeface="Times New Roman" pitchFamily="18" charset="0"/>
              </a:defRPr>
            </a:lvl2pPr>
            <a:lvl3pPr marL="1135113" indent="-227023">
              <a:defRPr sz="2400">
                <a:solidFill>
                  <a:schemeClr val="tx1"/>
                </a:solidFill>
                <a:latin typeface="Times New Roman" pitchFamily="18" charset="0"/>
              </a:defRPr>
            </a:lvl3pPr>
            <a:lvl4pPr marL="1589159" indent="-227023">
              <a:defRPr sz="2400">
                <a:solidFill>
                  <a:schemeClr val="tx1"/>
                </a:solidFill>
                <a:latin typeface="Times New Roman" pitchFamily="18" charset="0"/>
              </a:defRPr>
            </a:lvl4pPr>
            <a:lvl5pPr marL="2043204" indent="-227023">
              <a:defRPr sz="2400">
                <a:solidFill>
                  <a:schemeClr val="tx1"/>
                </a:solidFill>
                <a:latin typeface="Times New Roman" pitchFamily="18" charset="0"/>
              </a:defRPr>
            </a:lvl5pPr>
            <a:lvl6pPr marL="2497249" indent="-227023" eaLnBrk="0" fontAlgn="base" hangingPunct="0">
              <a:spcBef>
                <a:spcPct val="0"/>
              </a:spcBef>
              <a:spcAft>
                <a:spcPct val="0"/>
              </a:spcAft>
              <a:defRPr sz="2400">
                <a:solidFill>
                  <a:schemeClr val="tx1"/>
                </a:solidFill>
                <a:latin typeface="Times New Roman" pitchFamily="18" charset="0"/>
              </a:defRPr>
            </a:lvl6pPr>
            <a:lvl7pPr marL="2951295" indent="-227023" eaLnBrk="0" fontAlgn="base" hangingPunct="0">
              <a:spcBef>
                <a:spcPct val="0"/>
              </a:spcBef>
              <a:spcAft>
                <a:spcPct val="0"/>
              </a:spcAft>
              <a:defRPr sz="2400">
                <a:solidFill>
                  <a:schemeClr val="tx1"/>
                </a:solidFill>
                <a:latin typeface="Times New Roman" pitchFamily="18" charset="0"/>
              </a:defRPr>
            </a:lvl7pPr>
            <a:lvl8pPr marL="3405340" indent="-227023" eaLnBrk="0" fontAlgn="base" hangingPunct="0">
              <a:spcBef>
                <a:spcPct val="0"/>
              </a:spcBef>
              <a:spcAft>
                <a:spcPct val="0"/>
              </a:spcAft>
              <a:defRPr sz="2400">
                <a:solidFill>
                  <a:schemeClr val="tx1"/>
                </a:solidFill>
                <a:latin typeface="Times New Roman" pitchFamily="18" charset="0"/>
              </a:defRPr>
            </a:lvl8pPr>
            <a:lvl9pPr marL="3859385" indent="-227023" eaLnBrk="0" fontAlgn="base" hangingPunct="0">
              <a:spcBef>
                <a:spcPct val="0"/>
              </a:spcBef>
              <a:spcAft>
                <a:spcPct val="0"/>
              </a:spcAft>
              <a:defRPr sz="2400">
                <a:solidFill>
                  <a:schemeClr val="tx1"/>
                </a:solidFill>
                <a:latin typeface="Times New Roman" pitchFamily="18" charset="0"/>
              </a:defRPr>
            </a:lvl9pPr>
          </a:lstStyle>
          <a:p>
            <a:fld id="{6B15809B-8C69-415B-A349-D08B6AD14D27}" type="slidenum">
              <a:rPr lang="en-US" sz="1300">
                <a:solidFill>
                  <a:prstClr val="black"/>
                </a:solidFill>
              </a:rPr>
              <a:pPr/>
              <a:t>36</a:t>
            </a:fld>
            <a:endParaRPr lang="en-US" sz="130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809625" y="739775"/>
            <a:ext cx="5111750" cy="3695700"/>
          </a:xfrm>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b="1" smtClean="0"/>
              <a:t>Only asked the question to practitioners. </a:t>
            </a:r>
            <a:r>
              <a:rPr lang="en-GB" smtClean="0"/>
              <a:t>Even less emphatic. As many stongly disagreed or disagreed as agreed or strongly agreed.</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7824" indent="-283778">
              <a:defRPr sz="2400">
                <a:solidFill>
                  <a:schemeClr val="tx1"/>
                </a:solidFill>
                <a:latin typeface="Times New Roman" pitchFamily="18" charset="0"/>
              </a:defRPr>
            </a:lvl2pPr>
            <a:lvl3pPr marL="1135113" indent="-227023">
              <a:defRPr sz="2400">
                <a:solidFill>
                  <a:schemeClr val="tx1"/>
                </a:solidFill>
                <a:latin typeface="Times New Roman" pitchFamily="18" charset="0"/>
              </a:defRPr>
            </a:lvl3pPr>
            <a:lvl4pPr marL="1589159" indent="-227023">
              <a:defRPr sz="2400">
                <a:solidFill>
                  <a:schemeClr val="tx1"/>
                </a:solidFill>
                <a:latin typeface="Times New Roman" pitchFamily="18" charset="0"/>
              </a:defRPr>
            </a:lvl4pPr>
            <a:lvl5pPr marL="2043204" indent="-227023">
              <a:defRPr sz="2400">
                <a:solidFill>
                  <a:schemeClr val="tx1"/>
                </a:solidFill>
                <a:latin typeface="Times New Roman" pitchFamily="18" charset="0"/>
              </a:defRPr>
            </a:lvl5pPr>
            <a:lvl6pPr marL="2497249" indent="-227023" eaLnBrk="0" fontAlgn="base" hangingPunct="0">
              <a:spcBef>
                <a:spcPct val="0"/>
              </a:spcBef>
              <a:spcAft>
                <a:spcPct val="0"/>
              </a:spcAft>
              <a:defRPr sz="2400">
                <a:solidFill>
                  <a:schemeClr val="tx1"/>
                </a:solidFill>
                <a:latin typeface="Times New Roman" pitchFamily="18" charset="0"/>
              </a:defRPr>
            </a:lvl6pPr>
            <a:lvl7pPr marL="2951295" indent="-227023" eaLnBrk="0" fontAlgn="base" hangingPunct="0">
              <a:spcBef>
                <a:spcPct val="0"/>
              </a:spcBef>
              <a:spcAft>
                <a:spcPct val="0"/>
              </a:spcAft>
              <a:defRPr sz="2400">
                <a:solidFill>
                  <a:schemeClr val="tx1"/>
                </a:solidFill>
                <a:latin typeface="Times New Roman" pitchFamily="18" charset="0"/>
              </a:defRPr>
            </a:lvl7pPr>
            <a:lvl8pPr marL="3405340" indent="-227023" eaLnBrk="0" fontAlgn="base" hangingPunct="0">
              <a:spcBef>
                <a:spcPct val="0"/>
              </a:spcBef>
              <a:spcAft>
                <a:spcPct val="0"/>
              </a:spcAft>
              <a:defRPr sz="2400">
                <a:solidFill>
                  <a:schemeClr val="tx1"/>
                </a:solidFill>
                <a:latin typeface="Times New Roman" pitchFamily="18" charset="0"/>
              </a:defRPr>
            </a:lvl8pPr>
            <a:lvl9pPr marL="3859385" indent="-227023" eaLnBrk="0" fontAlgn="base" hangingPunct="0">
              <a:spcBef>
                <a:spcPct val="0"/>
              </a:spcBef>
              <a:spcAft>
                <a:spcPct val="0"/>
              </a:spcAft>
              <a:defRPr sz="2400">
                <a:solidFill>
                  <a:schemeClr val="tx1"/>
                </a:solidFill>
                <a:latin typeface="Times New Roman" pitchFamily="18" charset="0"/>
              </a:defRPr>
            </a:lvl9pPr>
          </a:lstStyle>
          <a:p>
            <a:fld id="{0A78795A-31EF-4A62-B158-A664599D82B9}" type="slidenum">
              <a:rPr lang="en-US" sz="1300">
                <a:solidFill>
                  <a:prstClr val="black"/>
                </a:solidFill>
              </a:rPr>
              <a:pPr/>
              <a:t>37</a:t>
            </a:fld>
            <a:endParaRPr lang="en-US" sz="130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809625" y="739775"/>
            <a:ext cx="5111750" cy="3695700"/>
          </a:xfrm>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b="1" smtClean="0"/>
              <a:t>Practitioners. </a:t>
            </a:r>
            <a:r>
              <a:rPr lang="en-GB" smtClean="0"/>
              <a:t>Almost half thought it was affordable.</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7824" indent="-283778">
              <a:defRPr sz="2400">
                <a:solidFill>
                  <a:schemeClr val="tx1"/>
                </a:solidFill>
                <a:latin typeface="Times New Roman" pitchFamily="18" charset="0"/>
              </a:defRPr>
            </a:lvl2pPr>
            <a:lvl3pPr marL="1135113" indent="-227023">
              <a:defRPr sz="2400">
                <a:solidFill>
                  <a:schemeClr val="tx1"/>
                </a:solidFill>
                <a:latin typeface="Times New Roman" pitchFamily="18" charset="0"/>
              </a:defRPr>
            </a:lvl3pPr>
            <a:lvl4pPr marL="1589159" indent="-227023">
              <a:defRPr sz="2400">
                <a:solidFill>
                  <a:schemeClr val="tx1"/>
                </a:solidFill>
                <a:latin typeface="Times New Roman" pitchFamily="18" charset="0"/>
              </a:defRPr>
            </a:lvl4pPr>
            <a:lvl5pPr marL="2043204" indent="-227023">
              <a:defRPr sz="2400">
                <a:solidFill>
                  <a:schemeClr val="tx1"/>
                </a:solidFill>
                <a:latin typeface="Times New Roman" pitchFamily="18" charset="0"/>
              </a:defRPr>
            </a:lvl5pPr>
            <a:lvl6pPr marL="2497249" indent="-227023" eaLnBrk="0" fontAlgn="base" hangingPunct="0">
              <a:spcBef>
                <a:spcPct val="0"/>
              </a:spcBef>
              <a:spcAft>
                <a:spcPct val="0"/>
              </a:spcAft>
              <a:defRPr sz="2400">
                <a:solidFill>
                  <a:schemeClr val="tx1"/>
                </a:solidFill>
                <a:latin typeface="Times New Roman" pitchFamily="18" charset="0"/>
              </a:defRPr>
            </a:lvl6pPr>
            <a:lvl7pPr marL="2951295" indent="-227023" eaLnBrk="0" fontAlgn="base" hangingPunct="0">
              <a:spcBef>
                <a:spcPct val="0"/>
              </a:spcBef>
              <a:spcAft>
                <a:spcPct val="0"/>
              </a:spcAft>
              <a:defRPr sz="2400">
                <a:solidFill>
                  <a:schemeClr val="tx1"/>
                </a:solidFill>
                <a:latin typeface="Times New Roman" pitchFamily="18" charset="0"/>
              </a:defRPr>
            </a:lvl7pPr>
            <a:lvl8pPr marL="3405340" indent="-227023" eaLnBrk="0" fontAlgn="base" hangingPunct="0">
              <a:spcBef>
                <a:spcPct val="0"/>
              </a:spcBef>
              <a:spcAft>
                <a:spcPct val="0"/>
              </a:spcAft>
              <a:defRPr sz="2400">
                <a:solidFill>
                  <a:schemeClr val="tx1"/>
                </a:solidFill>
                <a:latin typeface="Times New Roman" pitchFamily="18" charset="0"/>
              </a:defRPr>
            </a:lvl8pPr>
            <a:lvl9pPr marL="3859385" indent="-227023" eaLnBrk="0" fontAlgn="base" hangingPunct="0">
              <a:spcBef>
                <a:spcPct val="0"/>
              </a:spcBef>
              <a:spcAft>
                <a:spcPct val="0"/>
              </a:spcAft>
              <a:defRPr sz="2400">
                <a:solidFill>
                  <a:schemeClr val="tx1"/>
                </a:solidFill>
                <a:latin typeface="Times New Roman" pitchFamily="18" charset="0"/>
              </a:defRPr>
            </a:lvl9pPr>
          </a:lstStyle>
          <a:p>
            <a:fld id="{6D7C5747-ABB5-4A7B-A36C-4D35CC87E64D}" type="slidenum">
              <a:rPr lang="en-US" sz="1300">
                <a:solidFill>
                  <a:prstClr val="black"/>
                </a:solidFill>
              </a:rPr>
              <a:pPr/>
              <a:t>38</a:t>
            </a:fld>
            <a:endParaRPr lang="en-US" sz="130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809625" y="739775"/>
            <a:ext cx="5111750" cy="3695700"/>
          </a:xfrm>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b="1" smtClean="0"/>
              <a:t>Learners. </a:t>
            </a:r>
            <a:r>
              <a:rPr lang="en-GB" smtClean="0"/>
              <a:t>Vast majority didn’t think it was affordable.</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7824" indent="-283778">
              <a:defRPr sz="2400">
                <a:solidFill>
                  <a:schemeClr val="tx1"/>
                </a:solidFill>
                <a:latin typeface="Times New Roman" pitchFamily="18" charset="0"/>
              </a:defRPr>
            </a:lvl2pPr>
            <a:lvl3pPr marL="1135113" indent="-227023">
              <a:defRPr sz="2400">
                <a:solidFill>
                  <a:schemeClr val="tx1"/>
                </a:solidFill>
                <a:latin typeface="Times New Roman" pitchFamily="18" charset="0"/>
              </a:defRPr>
            </a:lvl3pPr>
            <a:lvl4pPr marL="1589159" indent="-227023">
              <a:defRPr sz="2400">
                <a:solidFill>
                  <a:schemeClr val="tx1"/>
                </a:solidFill>
                <a:latin typeface="Times New Roman" pitchFamily="18" charset="0"/>
              </a:defRPr>
            </a:lvl4pPr>
            <a:lvl5pPr marL="2043204" indent="-227023">
              <a:defRPr sz="2400">
                <a:solidFill>
                  <a:schemeClr val="tx1"/>
                </a:solidFill>
                <a:latin typeface="Times New Roman" pitchFamily="18" charset="0"/>
              </a:defRPr>
            </a:lvl5pPr>
            <a:lvl6pPr marL="2497249" indent="-227023" eaLnBrk="0" fontAlgn="base" hangingPunct="0">
              <a:spcBef>
                <a:spcPct val="0"/>
              </a:spcBef>
              <a:spcAft>
                <a:spcPct val="0"/>
              </a:spcAft>
              <a:defRPr sz="2400">
                <a:solidFill>
                  <a:schemeClr val="tx1"/>
                </a:solidFill>
                <a:latin typeface="Times New Roman" pitchFamily="18" charset="0"/>
              </a:defRPr>
            </a:lvl6pPr>
            <a:lvl7pPr marL="2951295" indent="-227023" eaLnBrk="0" fontAlgn="base" hangingPunct="0">
              <a:spcBef>
                <a:spcPct val="0"/>
              </a:spcBef>
              <a:spcAft>
                <a:spcPct val="0"/>
              </a:spcAft>
              <a:defRPr sz="2400">
                <a:solidFill>
                  <a:schemeClr val="tx1"/>
                </a:solidFill>
                <a:latin typeface="Times New Roman" pitchFamily="18" charset="0"/>
              </a:defRPr>
            </a:lvl7pPr>
            <a:lvl8pPr marL="3405340" indent="-227023" eaLnBrk="0" fontAlgn="base" hangingPunct="0">
              <a:spcBef>
                <a:spcPct val="0"/>
              </a:spcBef>
              <a:spcAft>
                <a:spcPct val="0"/>
              </a:spcAft>
              <a:defRPr sz="2400">
                <a:solidFill>
                  <a:schemeClr val="tx1"/>
                </a:solidFill>
                <a:latin typeface="Times New Roman" pitchFamily="18" charset="0"/>
              </a:defRPr>
            </a:lvl8pPr>
            <a:lvl9pPr marL="3859385" indent="-227023" eaLnBrk="0" fontAlgn="base" hangingPunct="0">
              <a:spcBef>
                <a:spcPct val="0"/>
              </a:spcBef>
              <a:spcAft>
                <a:spcPct val="0"/>
              </a:spcAft>
              <a:defRPr sz="2400">
                <a:solidFill>
                  <a:schemeClr val="tx1"/>
                </a:solidFill>
                <a:latin typeface="Times New Roman" pitchFamily="18" charset="0"/>
              </a:defRPr>
            </a:lvl9pPr>
          </a:lstStyle>
          <a:p>
            <a:fld id="{57C12D5B-FAF3-49A8-8843-F544DFC0DBAA}" type="slidenum">
              <a:rPr lang="en-US" sz="1300">
                <a:solidFill>
                  <a:prstClr val="black"/>
                </a:solidFill>
              </a:rPr>
              <a:pPr/>
              <a:t>39</a:t>
            </a:fld>
            <a:endParaRPr lang="en-US" sz="130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809625" y="739775"/>
            <a:ext cx="5111750" cy="3695700"/>
          </a:xfrm>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b="1" smtClean="0"/>
              <a:t>Pracritioners. </a:t>
            </a:r>
            <a:r>
              <a:rPr lang="en-GB" smtClean="0"/>
              <a:t>Their views on the learning materials differed widely.</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7824" indent="-283778">
              <a:defRPr sz="2400">
                <a:solidFill>
                  <a:schemeClr val="tx1"/>
                </a:solidFill>
                <a:latin typeface="Times New Roman" pitchFamily="18" charset="0"/>
              </a:defRPr>
            </a:lvl2pPr>
            <a:lvl3pPr marL="1135113" indent="-227023">
              <a:defRPr sz="2400">
                <a:solidFill>
                  <a:schemeClr val="tx1"/>
                </a:solidFill>
                <a:latin typeface="Times New Roman" pitchFamily="18" charset="0"/>
              </a:defRPr>
            </a:lvl3pPr>
            <a:lvl4pPr marL="1589159" indent="-227023">
              <a:defRPr sz="2400">
                <a:solidFill>
                  <a:schemeClr val="tx1"/>
                </a:solidFill>
                <a:latin typeface="Times New Roman" pitchFamily="18" charset="0"/>
              </a:defRPr>
            </a:lvl4pPr>
            <a:lvl5pPr marL="2043204" indent="-227023">
              <a:defRPr sz="2400">
                <a:solidFill>
                  <a:schemeClr val="tx1"/>
                </a:solidFill>
                <a:latin typeface="Times New Roman" pitchFamily="18" charset="0"/>
              </a:defRPr>
            </a:lvl5pPr>
            <a:lvl6pPr marL="2497249" indent="-227023" eaLnBrk="0" fontAlgn="base" hangingPunct="0">
              <a:spcBef>
                <a:spcPct val="0"/>
              </a:spcBef>
              <a:spcAft>
                <a:spcPct val="0"/>
              </a:spcAft>
              <a:defRPr sz="2400">
                <a:solidFill>
                  <a:schemeClr val="tx1"/>
                </a:solidFill>
                <a:latin typeface="Times New Roman" pitchFamily="18" charset="0"/>
              </a:defRPr>
            </a:lvl6pPr>
            <a:lvl7pPr marL="2951295" indent="-227023" eaLnBrk="0" fontAlgn="base" hangingPunct="0">
              <a:spcBef>
                <a:spcPct val="0"/>
              </a:spcBef>
              <a:spcAft>
                <a:spcPct val="0"/>
              </a:spcAft>
              <a:defRPr sz="2400">
                <a:solidFill>
                  <a:schemeClr val="tx1"/>
                </a:solidFill>
                <a:latin typeface="Times New Roman" pitchFamily="18" charset="0"/>
              </a:defRPr>
            </a:lvl7pPr>
            <a:lvl8pPr marL="3405340" indent="-227023" eaLnBrk="0" fontAlgn="base" hangingPunct="0">
              <a:spcBef>
                <a:spcPct val="0"/>
              </a:spcBef>
              <a:spcAft>
                <a:spcPct val="0"/>
              </a:spcAft>
              <a:defRPr sz="2400">
                <a:solidFill>
                  <a:schemeClr val="tx1"/>
                </a:solidFill>
                <a:latin typeface="Times New Roman" pitchFamily="18" charset="0"/>
              </a:defRPr>
            </a:lvl8pPr>
            <a:lvl9pPr marL="3859385" indent="-227023" eaLnBrk="0" fontAlgn="base" hangingPunct="0">
              <a:spcBef>
                <a:spcPct val="0"/>
              </a:spcBef>
              <a:spcAft>
                <a:spcPct val="0"/>
              </a:spcAft>
              <a:defRPr sz="2400">
                <a:solidFill>
                  <a:schemeClr val="tx1"/>
                </a:solidFill>
                <a:latin typeface="Times New Roman" pitchFamily="18" charset="0"/>
              </a:defRPr>
            </a:lvl9pPr>
          </a:lstStyle>
          <a:p>
            <a:fld id="{421AB02C-17F3-4A11-8D35-CA157FE35902}" type="slidenum">
              <a:rPr lang="en-US" sz="1300">
                <a:solidFill>
                  <a:prstClr val="black"/>
                </a:solidFill>
              </a:rPr>
              <a:pPr/>
              <a:t>40</a:t>
            </a:fld>
            <a:endParaRPr lang="en-US" sz="130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809625" y="739775"/>
            <a:ext cx="5111750" cy="3695700"/>
          </a:xfrm>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b="1" smtClean="0"/>
              <a:t>Students. </a:t>
            </a:r>
            <a:r>
              <a:rPr lang="en-GB" smtClean="0"/>
              <a:t>Their views on the learning materials were largely positive.</a:t>
            </a: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7824" indent="-283778">
              <a:defRPr sz="2400">
                <a:solidFill>
                  <a:schemeClr val="tx1"/>
                </a:solidFill>
                <a:latin typeface="Times New Roman" pitchFamily="18" charset="0"/>
              </a:defRPr>
            </a:lvl2pPr>
            <a:lvl3pPr marL="1135113" indent="-227023">
              <a:defRPr sz="2400">
                <a:solidFill>
                  <a:schemeClr val="tx1"/>
                </a:solidFill>
                <a:latin typeface="Times New Roman" pitchFamily="18" charset="0"/>
              </a:defRPr>
            </a:lvl3pPr>
            <a:lvl4pPr marL="1589159" indent="-227023">
              <a:defRPr sz="2400">
                <a:solidFill>
                  <a:schemeClr val="tx1"/>
                </a:solidFill>
                <a:latin typeface="Times New Roman" pitchFamily="18" charset="0"/>
              </a:defRPr>
            </a:lvl4pPr>
            <a:lvl5pPr marL="2043204" indent="-227023">
              <a:defRPr sz="2400">
                <a:solidFill>
                  <a:schemeClr val="tx1"/>
                </a:solidFill>
                <a:latin typeface="Times New Roman" pitchFamily="18" charset="0"/>
              </a:defRPr>
            </a:lvl5pPr>
            <a:lvl6pPr marL="2497249" indent="-227023" eaLnBrk="0" fontAlgn="base" hangingPunct="0">
              <a:spcBef>
                <a:spcPct val="0"/>
              </a:spcBef>
              <a:spcAft>
                <a:spcPct val="0"/>
              </a:spcAft>
              <a:defRPr sz="2400">
                <a:solidFill>
                  <a:schemeClr val="tx1"/>
                </a:solidFill>
                <a:latin typeface="Times New Roman" pitchFamily="18" charset="0"/>
              </a:defRPr>
            </a:lvl6pPr>
            <a:lvl7pPr marL="2951295" indent="-227023" eaLnBrk="0" fontAlgn="base" hangingPunct="0">
              <a:spcBef>
                <a:spcPct val="0"/>
              </a:spcBef>
              <a:spcAft>
                <a:spcPct val="0"/>
              </a:spcAft>
              <a:defRPr sz="2400">
                <a:solidFill>
                  <a:schemeClr val="tx1"/>
                </a:solidFill>
                <a:latin typeface="Times New Roman" pitchFamily="18" charset="0"/>
              </a:defRPr>
            </a:lvl7pPr>
            <a:lvl8pPr marL="3405340" indent="-227023" eaLnBrk="0" fontAlgn="base" hangingPunct="0">
              <a:spcBef>
                <a:spcPct val="0"/>
              </a:spcBef>
              <a:spcAft>
                <a:spcPct val="0"/>
              </a:spcAft>
              <a:defRPr sz="2400">
                <a:solidFill>
                  <a:schemeClr val="tx1"/>
                </a:solidFill>
                <a:latin typeface="Times New Roman" pitchFamily="18" charset="0"/>
              </a:defRPr>
            </a:lvl8pPr>
            <a:lvl9pPr marL="3859385" indent="-227023" eaLnBrk="0" fontAlgn="base" hangingPunct="0">
              <a:spcBef>
                <a:spcPct val="0"/>
              </a:spcBef>
              <a:spcAft>
                <a:spcPct val="0"/>
              </a:spcAft>
              <a:defRPr sz="2400">
                <a:solidFill>
                  <a:schemeClr val="tx1"/>
                </a:solidFill>
                <a:latin typeface="Times New Roman" pitchFamily="18" charset="0"/>
              </a:defRPr>
            </a:lvl9pPr>
          </a:lstStyle>
          <a:p>
            <a:fld id="{E57FF6F3-60E5-426E-AD49-E5C282910F39}" type="slidenum">
              <a:rPr lang="en-US" sz="1300">
                <a:solidFill>
                  <a:prstClr val="black"/>
                </a:solidFill>
              </a:rPr>
              <a:pPr/>
              <a:t>41</a:t>
            </a:fld>
            <a:endParaRPr lang="en-US" sz="130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809625" y="739775"/>
            <a:ext cx="5111750" cy="3695700"/>
          </a:xfrm>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b="1" smtClean="0"/>
              <a:t>Practitioners. </a:t>
            </a:r>
            <a:r>
              <a:rPr lang="en-GB" smtClean="0"/>
              <a:t>Almost two thirds said they would use the site in the future.</a:t>
            </a: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7824" indent="-283778">
              <a:defRPr sz="2400">
                <a:solidFill>
                  <a:schemeClr val="tx1"/>
                </a:solidFill>
                <a:latin typeface="Times New Roman" pitchFamily="18" charset="0"/>
              </a:defRPr>
            </a:lvl2pPr>
            <a:lvl3pPr marL="1135113" indent="-227023">
              <a:defRPr sz="2400">
                <a:solidFill>
                  <a:schemeClr val="tx1"/>
                </a:solidFill>
                <a:latin typeface="Times New Roman" pitchFamily="18" charset="0"/>
              </a:defRPr>
            </a:lvl3pPr>
            <a:lvl4pPr marL="1589159" indent="-227023">
              <a:defRPr sz="2400">
                <a:solidFill>
                  <a:schemeClr val="tx1"/>
                </a:solidFill>
                <a:latin typeface="Times New Roman" pitchFamily="18" charset="0"/>
              </a:defRPr>
            </a:lvl4pPr>
            <a:lvl5pPr marL="2043204" indent="-227023">
              <a:defRPr sz="2400">
                <a:solidFill>
                  <a:schemeClr val="tx1"/>
                </a:solidFill>
                <a:latin typeface="Times New Roman" pitchFamily="18" charset="0"/>
              </a:defRPr>
            </a:lvl5pPr>
            <a:lvl6pPr marL="2497249" indent="-227023" eaLnBrk="0" fontAlgn="base" hangingPunct="0">
              <a:spcBef>
                <a:spcPct val="0"/>
              </a:spcBef>
              <a:spcAft>
                <a:spcPct val="0"/>
              </a:spcAft>
              <a:defRPr sz="2400">
                <a:solidFill>
                  <a:schemeClr val="tx1"/>
                </a:solidFill>
                <a:latin typeface="Times New Roman" pitchFamily="18" charset="0"/>
              </a:defRPr>
            </a:lvl6pPr>
            <a:lvl7pPr marL="2951295" indent="-227023" eaLnBrk="0" fontAlgn="base" hangingPunct="0">
              <a:spcBef>
                <a:spcPct val="0"/>
              </a:spcBef>
              <a:spcAft>
                <a:spcPct val="0"/>
              </a:spcAft>
              <a:defRPr sz="2400">
                <a:solidFill>
                  <a:schemeClr val="tx1"/>
                </a:solidFill>
                <a:latin typeface="Times New Roman" pitchFamily="18" charset="0"/>
              </a:defRPr>
            </a:lvl7pPr>
            <a:lvl8pPr marL="3405340" indent="-227023" eaLnBrk="0" fontAlgn="base" hangingPunct="0">
              <a:spcBef>
                <a:spcPct val="0"/>
              </a:spcBef>
              <a:spcAft>
                <a:spcPct val="0"/>
              </a:spcAft>
              <a:defRPr sz="2400">
                <a:solidFill>
                  <a:schemeClr val="tx1"/>
                </a:solidFill>
                <a:latin typeface="Times New Roman" pitchFamily="18" charset="0"/>
              </a:defRPr>
            </a:lvl8pPr>
            <a:lvl9pPr marL="3859385" indent="-227023" eaLnBrk="0" fontAlgn="base" hangingPunct="0">
              <a:spcBef>
                <a:spcPct val="0"/>
              </a:spcBef>
              <a:spcAft>
                <a:spcPct val="0"/>
              </a:spcAft>
              <a:defRPr sz="2400">
                <a:solidFill>
                  <a:schemeClr val="tx1"/>
                </a:solidFill>
                <a:latin typeface="Times New Roman" pitchFamily="18" charset="0"/>
              </a:defRPr>
            </a:lvl9pPr>
          </a:lstStyle>
          <a:p>
            <a:fld id="{755C970A-5D72-482E-89DA-DA9D4AA2C886}" type="slidenum">
              <a:rPr lang="en-US" sz="1300">
                <a:solidFill>
                  <a:prstClr val="black"/>
                </a:solidFill>
              </a:rPr>
              <a:pPr/>
              <a:t>42</a:t>
            </a:fld>
            <a:endParaRPr lang="en-US" sz="130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809625" y="739775"/>
            <a:ext cx="5111750" cy="3695700"/>
          </a:xfrm>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b="1" smtClean="0"/>
              <a:t>Learners. </a:t>
            </a:r>
            <a:r>
              <a:rPr lang="en-GB" smtClean="0"/>
              <a:t>Far less positive.</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7824" indent="-283778">
              <a:defRPr sz="2400">
                <a:solidFill>
                  <a:schemeClr val="tx1"/>
                </a:solidFill>
                <a:latin typeface="Times New Roman" pitchFamily="18" charset="0"/>
              </a:defRPr>
            </a:lvl2pPr>
            <a:lvl3pPr marL="1135113" indent="-227023">
              <a:defRPr sz="2400">
                <a:solidFill>
                  <a:schemeClr val="tx1"/>
                </a:solidFill>
                <a:latin typeface="Times New Roman" pitchFamily="18" charset="0"/>
              </a:defRPr>
            </a:lvl3pPr>
            <a:lvl4pPr marL="1589159" indent="-227023">
              <a:defRPr sz="2400">
                <a:solidFill>
                  <a:schemeClr val="tx1"/>
                </a:solidFill>
                <a:latin typeface="Times New Roman" pitchFamily="18" charset="0"/>
              </a:defRPr>
            </a:lvl4pPr>
            <a:lvl5pPr marL="2043204" indent="-227023">
              <a:defRPr sz="2400">
                <a:solidFill>
                  <a:schemeClr val="tx1"/>
                </a:solidFill>
                <a:latin typeface="Times New Roman" pitchFamily="18" charset="0"/>
              </a:defRPr>
            </a:lvl5pPr>
            <a:lvl6pPr marL="2497249" indent="-227023" eaLnBrk="0" fontAlgn="base" hangingPunct="0">
              <a:spcBef>
                <a:spcPct val="0"/>
              </a:spcBef>
              <a:spcAft>
                <a:spcPct val="0"/>
              </a:spcAft>
              <a:defRPr sz="2400">
                <a:solidFill>
                  <a:schemeClr val="tx1"/>
                </a:solidFill>
                <a:latin typeface="Times New Roman" pitchFamily="18" charset="0"/>
              </a:defRPr>
            </a:lvl6pPr>
            <a:lvl7pPr marL="2951295" indent="-227023" eaLnBrk="0" fontAlgn="base" hangingPunct="0">
              <a:spcBef>
                <a:spcPct val="0"/>
              </a:spcBef>
              <a:spcAft>
                <a:spcPct val="0"/>
              </a:spcAft>
              <a:defRPr sz="2400">
                <a:solidFill>
                  <a:schemeClr val="tx1"/>
                </a:solidFill>
                <a:latin typeface="Times New Roman" pitchFamily="18" charset="0"/>
              </a:defRPr>
            </a:lvl7pPr>
            <a:lvl8pPr marL="3405340" indent="-227023" eaLnBrk="0" fontAlgn="base" hangingPunct="0">
              <a:spcBef>
                <a:spcPct val="0"/>
              </a:spcBef>
              <a:spcAft>
                <a:spcPct val="0"/>
              </a:spcAft>
              <a:defRPr sz="2400">
                <a:solidFill>
                  <a:schemeClr val="tx1"/>
                </a:solidFill>
                <a:latin typeface="Times New Roman" pitchFamily="18" charset="0"/>
              </a:defRPr>
            </a:lvl8pPr>
            <a:lvl9pPr marL="3859385" indent="-227023" eaLnBrk="0" fontAlgn="base" hangingPunct="0">
              <a:spcBef>
                <a:spcPct val="0"/>
              </a:spcBef>
              <a:spcAft>
                <a:spcPct val="0"/>
              </a:spcAft>
              <a:defRPr sz="2400">
                <a:solidFill>
                  <a:schemeClr val="tx1"/>
                </a:solidFill>
                <a:latin typeface="Times New Roman" pitchFamily="18" charset="0"/>
              </a:defRPr>
            </a:lvl9pPr>
          </a:lstStyle>
          <a:p>
            <a:fld id="{B3DCAE2F-FC05-4E21-89EF-61229D766003}" type="slidenum">
              <a:rPr lang="en-US" sz="1300">
                <a:solidFill>
                  <a:prstClr val="black"/>
                </a:solidFill>
              </a:rPr>
              <a:pPr/>
              <a:t>43</a:t>
            </a:fld>
            <a:endParaRPr lang="en-US" sz="130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809625" y="739775"/>
            <a:ext cx="5111750" cy="3695700"/>
          </a:xfrm>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Criticism of materials, in particular dialogues and site navigation.</a:t>
            </a:r>
            <a:endParaRPr lang="en-US" smtClean="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7824" indent="-283778">
              <a:defRPr sz="2400">
                <a:solidFill>
                  <a:schemeClr val="tx1"/>
                </a:solidFill>
                <a:latin typeface="Times New Roman" pitchFamily="18" charset="0"/>
              </a:defRPr>
            </a:lvl2pPr>
            <a:lvl3pPr marL="1135113" indent="-227023">
              <a:defRPr sz="2400">
                <a:solidFill>
                  <a:schemeClr val="tx1"/>
                </a:solidFill>
                <a:latin typeface="Times New Roman" pitchFamily="18" charset="0"/>
              </a:defRPr>
            </a:lvl3pPr>
            <a:lvl4pPr marL="1589159" indent="-227023">
              <a:defRPr sz="2400">
                <a:solidFill>
                  <a:schemeClr val="tx1"/>
                </a:solidFill>
                <a:latin typeface="Times New Roman" pitchFamily="18" charset="0"/>
              </a:defRPr>
            </a:lvl4pPr>
            <a:lvl5pPr marL="2043204" indent="-227023">
              <a:defRPr sz="2400">
                <a:solidFill>
                  <a:schemeClr val="tx1"/>
                </a:solidFill>
                <a:latin typeface="Times New Roman" pitchFamily="18" charset="0"/>
              </a:defRPr>
            </a:lvl5pPr>
            <a:lvl6pPr marL="2497249" indent="-227023" eaLnBrk="0" fontAlgn="base" hangingPunct="0">
              <a:spcBef>
                <a:spcPct val="0"/>
              </a:spcBef>
              <a:spcAft>
                <a:spcPct val="0"/>
              </a:spcAft>
              <a:defRPr sz="2400">
                <a:solidFill>
                  <a:schemeClr val="tx1"/>
                </a:solidFill>
                <a:latin typeface="Times New Roman" pitchFamily="18" charset="0"/>
              </a:defRPr>
            </a:lvl6pPr>
            <a:lvl7pPr marL="2951295" indent="-227023" eaLnBrk="0" fontAlgn="base" hangingPunct="0">
              <a:spcBef>
                <a:spcPct val="0"/>
              </a:spcBef>
              <a:spcAft>
                <a:spcPct val="0"/>
              </a:spcAft>
              <a:defRPr sz="2400">
                <a:solidFill>
                  <a:schemeClr val="tx1"/>
                </a:solidFill>
                <a:latin typeface="Times New Roman" pitchFamily="18" charset="0"/>
              </a:defRPr>
            </a:lvl7pPr>
            <a:lvl8pPr marL="3405340" indent="-227023" eaLnBrk="0" fontAlgn="base" hangingPunct="0">
              <a:spcBef>
                <a:spcPct val="0"/>
              </a:spcBef>
              <a:spcAft>
                <a:spcPct val="0"/>
              </a:spcAft>
              <a:defRPr sz="2400">
                <a:solidFill>
                  <a:schemeClr val="tx1"/>
                </a:solidFill>
                <a:latin typeface="Times New Roman" pitchFamily="18" charset="0"/>
              </a:defRPr>
            </a:lvl8pPr>
            <a:lvl9pPr marL="3859385" indent="-227023" eaLnBrk="0" fontAlgn="base" hangingPunct="0">
              <a:spcBef>
                <a:spcPct val="0"/>
              </a:spcBef>
              <a:spcAft>
                <a:spcPct val="0"/>
              </a:spcAft>
              <a:defRPr sz="2400">
                <a:solidFill>
                  <a:schemeClr val="tx1"/>
                </a:solidFill>
                <a:latin typeface="Times New Roman" pitchFamily="18" charset="0"/>
              </a:defRPr>
            </a:lvl9pPr>
          </a:lstStyle>
          <a:p>
            <a:fld id="{3FDA2C75-1D46-4D63-B253-91D8382E39E0}" type="slidenum">
              <a:rPr lang="en-US" sz="1300">
                <a:solidFill>
                  <a:prstClr val="black"/>
                </a:solidFill>
              </a:rPr>
              <a:pPr/>
              <a:t>44</a:t>
            </a:fld>
            <a:endParaRPr lang="en-US" sz="130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809625" y="739775"/>
            <a:ext cx="5111750" cy="3695700"/>
          </a:xfrm>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Materials only cover lower levels </a:t>
            </a:r>
            <a:r>
              <a:rPr lang="en-GB" b="1" i="1" smtClean="0"/>
              <a:t>but </a:t>
            </a:r>
            <a:r>
              <a:rPr lang="en-GB" smtClean="0"/>
              <a:t>opportunity exists to practise higher levels via chat and video conferencing</a:t>
            </a:r>
            <a:endParaRPr lang="en-US"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7824" indent="-283778">
              <a:defRPr sz="2400">
                <a:solidFill>
                  <a:schemeClr val="tx1"/>
                </a:solidFill>
                <a:latin typeface="Times New Roman" pitchFamily="18" charset="0"/>
              </a:defRPr>
            </a:lvl2pPr>
            <a:lvl3pPr marL="1135113" indent="-227023">
              <a:defRPr sz="2400">
                <a:solidFill>
                  <a:schemeClr val="tx1"/>
                </a:solidFill>
                <a:latin typeface="Times New Roman" pitchFamily="18" charset="0"/>
              </a:defRPr>
            </a:lvl3pPr>
            <a:lvl4pPr marL="1589159" indent="-227023">
              <a:defRPr sz="2400">
                <a:solidFill>
                  <a:schemeClr val="tx1"/>
                </a:solidFill>
                <a:latin typeface="Times New Roman" pitchFamily="18" charset="0"/>
              </a:defRPr>
            </a:lvl4pPr>
            <a:lvl5pPr marL="2043204" indent="-227023">
              <a:defRPr sz="2400">
                <a:solidFill>
                  <a:schemeClr val="tx1"/>
                </a:solidFill>
                <a:latin typeface="Times New Roman" pitchFamily="18" charset="0"/>
              </a:defRPr>
            </a:lvl5pPr>
            <a:lvl6pPr marL="2497249" indent="-227023" eaLnBrk="0" fontAlgn="base" hangingPunct="0">
              <a:spcBef>
                <a:spcPct val="0"/>
              </a:spcBef>
              <a:spcAft>
                <a:spcPct val="0"/>
              </a:spcAft>
              <a:defRPr sz="2400">
                <a:solidFill>
                  <a:schemeClr val="tx1"/>
                </a:solidFill>
                <a:latin typeface="Times New Roman" pitchFamily="18" charset="0"/>
              </a:defRPr>
            </a:lvl6pPr>
            <a:lvl7pPr marL="2951295" indent="-227023" eaLnBrk="0" fontAlgn="base" hangingPunct="0">
              <a:spcBef>
                <a:spcPct val="0"/>
              </a:spcBef>
              <a:spcAft>
                <a:spcPct val="0"/>
              </a:spcAft>
              <a:defRPr sz="2400">
                <a:solidFill>
                  <a:schemeClr val="tx1"/>
                </a:solidFill>
                <a:latin typeface="Times New Roman" pitchFamily="18" charset="0"/>
              </a:defRPr>
            </a:lvl7pPr>
            <a:lvl8pPr marL="3405340" indent="-227023" eaLnBrk="0" fontAlgn="base" hangingPunct="0">
              <a:spcBef>
                <a:spcPct val="0"/>
              </a:spcBef>
              <a:spcAft>
                <a:spcPct val="0"/>
              </a:spcAft>
              <a:defRPr sz="2400">
                <a:solidFill>
                  <a:schemeClr val="tx1"/>
                </a:solidFill>
                <a:latin typeface="Times New Roman" pitchFamily="18" charset="0"/>
              </a:defRPr>
            </a:lvl8pPr>
            <a:lvl9pPr marL="3859385" indent="-227023" eaLnBrk="0" fontAlgn="base" hangingPunct="0">
              <a:spcBef>
                <a:spcPct val="0"/>
              </a:spcBef>
              <a:spcAft>
                <a:spcPct val="0"/>
              </a:spcAft>
              <a:defRPr sz="2400">
                <a:solidFill>
                  <a:schemeClr val="tx1"/>
                </a:solidFill>
                <a:latin typeface="Times New Roman" pitchFamily="18" charset="0"/>
              </a:defRPr>
            </a:lvl9pPr>
          </a:lstStyle>
          <a:p>
            <a:fld id="{33D60128-6626-456D-9870-4452F645F2DD}" type="slidenum">
              <a:rPr lang="en-US" sz="1300">
                <a:solidFill>
                  <a:prstClr val="black"/>
                </a:solidFill>
              </a:rPr>
              <a:pPr/>
              <a:t>45</a:t>
            </a:fld>
            <a:endParaRPr lang="en-US" sz="13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25" y="739775"/>
            <a:ext cx="5111750" cy="36957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6B61DE8-C3E9-45D8-8E29-CBEF1C21CF55}" type="slidenum">
              <a:rPr lang="en-GB" smtClean="0"/>
              <a:pPr/>
              <a:t>8</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809625" y="739775"/>
            <a:ext cx="5111750" cy="3695700"/>
          </a:xfrm>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Some learners prefer Livemocha.</a:t>
            </a:r>
          </a:p>
          <a:p>
            <a:endParaRPr lang="en-GB" smtClean="0"/>
          </a:p>
          <a:p>
            <a:r>
              <a:rPr lang="en-GB" smtClean="0"/>
              <a:t>Far greater investment $15 million vs less than a million.</a:t>
            </a:r>
          </a:p>
          <a:p>
            <a:endParaRPr lang="en-GB" smtClean="0"/>
          </a:p>
          <a:p>
            <a:r>
              <a:rPr lang="en-GB" smtClean="0"/>
              <a:t>Navigation superior?</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7824" indent="-283778">
              <a:defRPr sz="2400">
                <a:solidFill>
                  <a:schemeClr val="tx1"/>
                </a:solidFill>
                <a:latin typeface="Times New Roman" pitchFamily="18" charset="0"/>
              </a:defRPr>
            </a:lvl2pPr>
            <a:lvl3pPr marL="1135113" indent="-227023">
              <a:defRPr sz="2400">
                <a:solidFill>
                  <a:schemeClr val="tx1"/>
                </a:solidFill>
                <a:latin typeface="Times New Roman" pitchFamily="18" charset="0"/>
              </a:defRPr>
            </a:lvl3pPr>
            <a:lvl4pPr marL="1589159" indent="-227023">
              <a:defRPr sz="2400">
                <a:solidFill>
                  <a:schemeClr val="tx1"/>
                </a:solidFill>
                <a:latin typeface="Times New Roman" pitchFamily="18" charset="0"/>
              </a:defRPr>
            </a:lvl4pPr>
            <a:lvl5pPr marL="2043204" indent="-227023">
              <a:defRPr sz="2400">
                <a:solidFill>
                  <a:schemeClr val="tx1"/>
                </a:solidFill>
                <a:latin typeface="Times New Roman" pitchFamily="18" charset="0"/>
              </a:defRPr>
            </a:lvl5pPr>
            <a:lvl6pPr marL="2497249" indent="-227023" eaLnBrk="0" fontAlgn="base" hangingPunct="0">
              <a:spcBef>
                <a:spcPct val="0"/>
              </a:spcBef>
              <a:spcAft>
                <a:spcPct val="0"/>
              </a:spcAft>
              <a:defRPr sz="2400">
                <a:solidFill>
                  <a:schemeClr val="tx1"/>
                </a:solidFill>
                <a:latin typeface="Times New Roman" pitchFamily="18" charset="0"/>
              </a:defRPr>
            </a:lvl6pPr>
            <a:lvl7pPr marL="2951295" indent="-227023" eaLnBrk="0" fontAlgn="base" hangingPunct="0">
              <a:spcBef>
                <a:spcPct val="0"/>
              </a:spcBef>
              <a:spcAft>
                <a:spcPct val="0"/>
              </a:spcAft>
              <a:defRPr sz="2400">
                <a:solidFill>
                  <a:schemeClr val="tx1"/>
                </a:solidFill>
                <a:latin typeface="Times New Roman" pitchFamily="18" charset="0"/>
              </a:defRPr>
            </a:lvl7pPr>
            <a:lvl8pPr marL="3405340" indent="-227023" eaLnBrk="0" fontAlgn="base" hangingPunct="0">
              <a:spcBef>
                <a:spcPct val="0"/>
              </a:spcBef>
              <a:spcAft>
                <a:spcPct val="0"/>
              </a:spcAft>
              <a:defRPr sz="2400">
                <a:solidFill>
                  <a:schemeClr val="tx1"/>
                </a:solidFill>
                <a:latin typeface="Times New Roman" pitchFamily="18" charset="0"/>
              </a:defRPr>
            </a:lvl8pPr>
            <a:lvl9pPr marL="3859385" indent="-227023" eaLnBrk="0" fontAlgn="base" hangingPunct="0">
              <a:spcBef>
                <a:spcPct val="0"/>
              </a:spcBef>
              <a:spcAft>
                <a:spcPct val="0"/>
              </a:spcAft>
              <a:defRPr sz="2400">
                <a:solidFill>
                  <a:schemeClr val="tx1"/>
                </a:solidFill>
                <a:latin typeface="Times New Roman" pitchFamily="18" charset="0"/>
              </a:defRPr>
            </a:lvl9pPr>
          </a:lstStyle>
          <a:p>
            <a:fld id="{3743667D-C0EE-4F11-B709-8274DEDE550F}" type="slidenum">
              <a:rPr lang="en-US" sz="1300">
                <a:solidFill>
                  <a:prstClr val="black"/>
                </a:solidFill>
              </a:rPr>
              <a:pPr/>
              <a:t>46</a:t>
            </a:fld>
            <a:endParaRPr lang="en-US" sz="130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809625" y="739775"/>
            <a:ext cx="5111750" cy="3695700"/>
          </a:xfrm>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7824" indent="-283778">
              <a:defRPr sz="2400">
                <a:solidFill>
                  <a:schemeClr val="tx1"/>
                </a:solidFill>
                <a:latin typeface="Times New Roman" pitchFamily="18" charset="0"/>
              </a:defRPr>
            </a:lvl2pPr>
            <a:lvl3pPr marL="1135113" indent="-227023">
              <a:defRPr sz="2400">
                <a:solidFill>
                  <a:schemeClr val="tx1"/>
                </a:solidFill>
                <a:latin typeface="Times New Roman" pitchFamily="18" charset="0"/>
              </a:defRPr>
            </a:lvl3pPr>
            <a:lvl4pPr marL="1589159" indent="-227023">
              <a:defRPr sz="2400">
                <a:solidFill>
                  <a:schemeClr val="tx1"/>
                </a:solidFill>
                <a:latin typeface="Times New Roman" pitchFamily="18" charset="0"/>
              </a:defRPr>
            </a:lvl4pPr>
            <a:lvl5pPr marL="2043204" indent="-227023">
              <a:defRPr sz="2400">
                <a:solidFill>
                  <a:schemeClr val="tx1"/>
                </a:solidFill>
                <a:latin typeface="Times New Roman" pitchFamily="18" charset="0"/>
              </a:defRPr>
            </a:lvl5pPr>
            <a:lvl6pPr marL="2497249" indent="-227023" eaLnBrk="0" fontAlgn="base" hangingPunct="0">
              <a:spcBef>
                <a:spcPct val="0"/>
              </a:spcBef>
              <a:spcAft>
                <a:spcPct val="0"/>
              </a:spcAft>
              <a:defRPr sz="2400">
                <a:solidFill>
                  <a:schemeClr val="tx1"/>
                </a:solidFill>
                <a:latin typeface="Times New Roman" pitchFamily="18" charset="0"/>
              </a:defRPr>
            </a:lvl6pPr>
            <a:lvl7pPr marL="2951295" indent="-227023" eaLnBrk="0" fontAlgn="base" hangingPunct="0">
              <a:spcBef>
                <a:spcPct val="0"/>
              </a:spcBef>
              <a:spcAft>
                <a:spcPct val="0"/>
              </a:spcAft>
              <a:defRPr sz="2400">
                <a:solidFill>
                  <a:schemeClr val="tx1"/>
                </a:solidFill>
                <a:latin typeface="Times New Roman" pitchFamily="18" charset="0"/>
              </a:defRPr>
            </a:lvl7pPr>
            <a:lvl8pPr marL="3405340" indent="-227023" eaLnBrk="0" fontAlgn="base" hangingPunct="0">
              <a:spcBef>
                <a:spcPct val="0"/>
              </a:spcBef>
              <a:spcAft>
                <a:spcPct val="0"/>
              </a:spcAft>
              <a:defRPr sz="2400">
                <a:solidFill>
                  <a:schemeClr val="tx1"/>
                </a:solidFill>
                <a:latin typeface="Times New Roman" pitchFamily="18" charset="0"/>
              </a:defRPr>
            </a:lvl8pPr>
            <a:lvl9pPr marL="3859385" indent="-227023" eaLnBrk="0" fontAlgn="base" hangingPunct="0">
              <a:spcBef>
                <a:spcPct val="0"/>
              </a:spcBef>
              <a:spcAft>
                <a:spcPct val="0"/>
              </a:spcAft>
              <a:defRPr sz="2400">
                <a:solidFill>
                  <a:schemeClr val="tx1"/>
                </a:solidFill>
                <a:latin typeface="Times New Roman" pitchFamily="18" charset="0"/>
              </a:defRPr>
            </a:lvl9pPr>
          </a:lstStyle>
          <a:p>
            <a:fld id="{AE209FE6-AB96-41F0-B29C-75C11AC38C1D}" type="slidenum">
              <a:rPr lang="en-US" sz="1300">
                <a:solidFill>
                  <a:prstClr val="black"/>
                </a:solidFill>
              </a:rPr>
              <a:pPr/>
              <a:t>47</a:t>
            </a:fld>
            <a:endParaRPr lang="en-US" sz="130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809625" y="739775"/>
            <a:ext cx="5111750" cy="3695700"/>
          </a:xfrm>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Likely to become more sophisticated. </a:t>
            </a:r>
          </a:p>
          <a:p>
            <a:r>
              <a:rPr lang="en-GB" smtClean="0"/>
              <a:t>More premium features.</a:t>
            </a:r>
          </a:p>
          <a:p>
            <a:r>
              <a:rPr lang="en-GB" smtClean="0"/>
              <a:t>Further development of apps.</a:t>
            </a: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7824" indent="-283778">
              <a:defRPr sz="2400">
                <a:solidFill>
                  <a:schemeClr val="tx1"/>
                </a:solidFill>
                <a:latin typeface="Times New Roman" pitchFamily="18" charset="0"/>
              </a:defRPr>
            </a:lvl2pPr>
            <a:lvl3pPr marL="1135113" indent="-227023">
              <a:defRPr sz="2400">
                <a:solidFill>
                  <a:schemeClr val="tx1"/>
                </a:solidFill>
                <a:latin typeface="Times New Roman" pitchFamily="18" charset="0"/>
              </a:defRPr>
            </a:lvl3pPr>
            <a:lvl4pPr marL="1589159" indent="-227023">
              <a:defRPr sz="2400">
                <a:solidFill>
                  <a:schemeClr val="tx1"/>
                </a:solidFill>
                <a:latin typeface="Times New Roman" pitchFamily="18" charset="0"/>
              </a:defRPr>
            </a:lvl4pPr>
            <a:lvl5pPr marL="2043204" indent="-227023">
              <a:defRPr sz="2400">
                <a:solidFill>
                  <a:schemeClr val="tx1"/>
                </a:solidFill>
                <a:latin typeface="Times New Roman" pitchFamily="18" charset="0"/>
              </a:defRPr>
            </a:lvl5pPr>
            <a:lvl6pPr marL="2497249" indent="-227023" eaLnBrk="0" fontAlgn="base" hangingPunct="0">
              <a:spcBef>
                <a:spcPct val="0"/>
              </a:spcBef>
              <a:spcAft>
                <a:spcPct val="0"/>
              </a:spcAft>
              <a:defRPr sz="2400">
                <a:solidFill>
                  <a:schemeClr val="tx1"/>
                </a:solidFill>
                <a:latin typeface="Times New Roman" pitchFamily="18" charset="0"/>
              </a:defRPr>
            </a:lvl6pPr>
            <a:lvl7pPr marL="2951295" indent="-227023" eaLnBrk="0" fontAlgn="base" hangingPunct="0">
              <a:spcBef>
                <a:spcPct val="0"/>
              </a:spcBef>
              <a:spcAft>
                <a:spcPct val="0"/>
              </a:spcAft>
              <a:defRPr sz="2400">
                <a:solidFill>
                  <a:schemeClr val="tx1"/>
                </a:solidFill>
                <a:latin typeface="Times New Roman" pitchFamily="18" charset="0"/>
              </a:defRPr>
            </a:lvl7pPr>
            <a:lvl8pPr marL="3405340" indent="-227023" eaLnBrk="0" fontAlgn="base" hangingPunct="0">
              <a:spcBef>
                <a:spcPct val="0"/>
              </a:spcBef>
              <a:spcAft>
                <a:spcPct val="0"/>
              </a:spcAft>
              <a:defRPr sz="2400">
                <a:solidFill>
                  <a:schemeClr val="tx1"/>
                </a:solidFill>
                <a:latin typeface="Times New Roman" pitchFamily="18" charset="0"/>
              </a:defRPr>
            </a:lvl8pPr>
            <a:lvl9pPr marL="3859385" indent="-227023" eaLnBrk="0" fontAlgn="base" hangingPunct="0">
              <a:spcBef>
                <a:spcPct val="0"/>
              </a:spcBef>
              <a:spcAft>
                <a:spcPct val="0"/>
              </a:spcAft>
              <a:defRPr sz="2400">
                <a:solidFill>
                  <a:schemeClr val="tx1"/>
                </a:solidFill>
                <a:latin typeface="Times New Roman" pitchFamily="18" charset="0"/>
              </a:defRPr>
            </a:lvl9pPr>
          </a:lstStyle>
          <a:p>
            <a:fld id="{E7FBCD48-00E3-4974-AA8D-B514754A9EFC}" type="slidenum">
              <a:rPr lang="en-US" sz="1300">
                <a:solidFill>
                  <a:prstClr val="black"/>
                </a:solidFill>
              </a:rPr>
              <a:pPr/>
              <a:t>51</a:t>
            </a:fld>
            <a:endParaRPr lang="en-US" sz="130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809625" y="739775"/>
            <a:ext cx="5111750" cy="3695700"/>
          </a:xfrm>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4400"/>
              <a:t>Three bussu apps</a:t>
            </a:r>
          </a:p>
          <a:p>
            <a:r>
              <a:rPr lang="en-GB" sz="4400"/>
              <a:t>No internet connection.</a:t>
            </a:r>
          </a:p>
          <a:p>
            <a:r>
              <a:rPr lang="en-GB" sz="4400"/>
              <a:t>Synchronise with your profile</a:t>
            </a:r>
          </a:p>
          <a:p>
            <a:r>
              <a:rPr lang="en-GB" sz="4400"/>
              <a:t>Reduced functionality.</a:t>
            </a:r>
          </a:p>
          <a:p>
            <a:r>
              <a:rPr lang="en-GB" sz="4400"/>
              <a:t>10 million app downloads. 20,000 per day.</a:t>
            </a:r>
          </a:p>
          <a:p>
            <a:r>
              <a:rPr lang="en-GB" sz="4400"/>
              <a:t>Available free of charge.</a:t>
            </a:r>
            <a:endParaRPr lang="en-US" sz="4400"/>
          </a:p>
          <a:p>
            <a:endParaRPr lang="en-US" sz="240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7824" indent="-283778">
              <a:defRPr sz="2400">
                <a:solidFill>
                  <a:schemeClr val="tx1"/>
                </a:solidFill>
                <a:latin typeface="Times New Roman" pitchFamily="18" charset="0"/>
              </a:defRPr>
            </a:lvl2pPr>
            <a:lvl3pPr marL="1135113" indent="-227023">
              <a:defRPr sz="2400">
                <a:solidFill>
                  <a:schemeClr val="tx1"/>
                </a:solidFill>
                <a:latin typeface="Times New Roman" pitchFamily="18" charset="0"/>
              </a:defRPr>
            </a:lvl3pPr>
            <a:lvl4pPr marL="1589159" indent="-227023">
              <a:defRPr sz="2400">
                <a:solidFill>
                  <a:schemeClr val="tx1"/>
                </a:solidFill>
                <a:latin typeface="Times New Roman" pitchFamily="18" charset="0"/>
              </a:defRPr>
            </a:lvl4pPr>
            <a:lvl5pPr marL="2043204" indent="-227023">
              <a:defRPr sz="2400">
                <a:solidFill>
                  <a:schemeClr val="tx1"/>
                </a:solidFill>
                <a:latin typeface="Times New Roman" pitchFamily="18" charset="0"/>
              </a:defRPr>
            </a:lvl5pPr>
            <a:lvl6pPr marL="2497249" indent="-227023" eaLnBrk="0" fontAlgn="base" hangingPunct="0">
              <a:spcBef>
                <a:spcPct val="0"/>
              </a:spcBef>
              <a:spcAft>
                <a:spcPct val="0"/>
              </a:spcAft>
              <a:defRPr sz="2400">
                <a:solidFill>
                  <a:schemeClr val="tx1"/>
                </a:solidFill>
                <a:latin typeface="Times New Roman" pitchFamily="18" charset="0"/>
              </a:defRPr>
            </a:lvl6pPr>
            <a:lvl7pPr marL="2951295" indent="-227023" eaLnBrk="0" fontAlgn="base" hangingPunct="0">
              <a:spcBef>
                <a:spcPct val="0"/>
              </a:spcBef>
              <a:spcAft>
                <a:spcPct val="0"/>
              </a:spcAft>
              <a:defRPr sz="2400">
                <a:solidFill>
                  <a:schemeClr val="tx1"/>
                </a:solidFill>
                <a:latin typeface="Times New Roman" pitchFamily="18" charset="0"/>
              </a:defRPr>
            </a:lvl7pPr>
            <a:lvl8pPr marL="3405340" indent="-227023" eaLnBrk="0" fontAlgn="base" hangingPunct="0">
              <a:spcBef>
                <a:spcPct val="0"/>
              </a:spcBef>
              <a:spcAft>
                <a:spcPct val="0"/>
              </a:spcAft>
              <a:defRPr sz="2400">
                <a:solidFill>
                  <a:schemeClr val="tx1"/>
                </a:solidFill>
                <a:latin typeface="Times New Roman" pitchFamily="18" charset="0"/>
              </a:defRPr>
            </a:lvl8pPr>
            <a:lvl9pPr marL="3859385" indent="-227023" eaLnBrk="0" fontAlgn="base" hangingPunct="0">
              <a:spcBef>
                <a:spcPct val="0"/>
              </a:spcBef>
              <a:spcAft>
                <a:spcPct val="0"/>
              </a:spcAft>
              <a:defRPr sz="2400">
                <a:solidFill>
                  <a:schemeClr val="tx1"/>
                </a:solidFill>
                <a:latin typeface="Times New Roman" pitchFamily="18" charset="0"/>
              </a:defRPr>
            </a:lvl9pPr>
          </a:lstStyle>
          <a:p>
            <a:fld id="{0596608D-D513-45E4-94A1-B47FF9E3EFCA}" type="slidenum">
              <a:rPr lang="en-US" sz="1300">
                <a:solidFill>
                  <a:prstClr val="black"/>
                </a:solidFill>
              </a:rPr>
              <a:pPr/>
              <a:t>54</a:t>
            </a:fld>
            <a:endParaRPr lang="en-US" sz="130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809625" y="739775"/>
            <a:ext cx="5111750" cy="3695700"/>
          </a:xfrm>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7824" indent="-283778">
              <a:defRPr sz="2400">
                <a:solidFill>
                  <a:schemeClr val="tx1"/>
                </a:solidFill>
                <a:latin typeface="Times New Roman" pitchFamily="18" charset="0"/>
              </a:defRPr>
            </a:lvl2pPr>
            <a:lvl3pPr marL="1135113" indent="-227023">
              <a:defRPr sz="2400">
                <a:solidFill>
                  <a:schemeClr val="tx1"/>
                </a:solidFill>
                <a:latin typeface="Times New Roman" pitchFamily="18" charset="0"/>
              </a:defRPr>
            </a:lvl3pPr>
            <a:lvl4pPr marL="1589159" indent="-227023">
              <a:defRPr sz="2400">
                <a:solidFill>
                  <a:schemeClr val="tx1"/>
                </a:solidFill>
                <a:latin typeface="Times New Roman" pitchFamily="18" charset="0"/>
              </a:defRPr>
            </a:lvl4pPr>
            <a:lvl5pPr marL="2043204" indent="-227023">
              <a:defRPr sz="2400">
                <a:solidFill>
                  <a:schemeClr val="tx1"/>
                </a:solidFill>
                <a:latin typeface="Times New Roman" pitchFamily="18" charset="0"/>
              </a:defRPr>
            </a:lvl5pPr>
            <a:lvl6pPr marL="2497249" indent="-227023" eaLnBrk="0" fontAlgn="base" hangingPunct="0">
              <a:spcBef>
                <a:spcPct val="0"/>
              </a:spcBef>
              <a:spcAft>
                <a:spcPct val="0"/>
              </a:spcAft>
              <a:defRPr sz="2400">
                <a:solidFill>
                  <a:schemeClr val="tx1"/>
                </a:solidFill>
                <a:latin typeface="Times New Roman" pitchFamily="18" charset="0"/>
              </a:defRPr>
            </a:lvl6pPr>
            <a:lvl7pPr marL="2951295" indent="-227023" eaLnBrk="0" fontAlgn="base" hangingPunct="0">
              <a:spcBef>
                <a:spcPct val="0"/>
              </a:spcBef>
              <a:spcAft>
                <a:spcPct val="0"/>
              </a:spcAft>
              <a:defRPr sz="2400">
                <a:solidFill>
                  <a:schemeClr val="tx1"/>
                </a:solidFill>
                <a:latin typeface="Times New Roman" pitchFamily="18" charset="0"/>
              </a:defRPr>
            </a:lvl7pPr>
            <a:lvl8pPr marL="3405340" indent="-227023" eaLnBrk="0" fontAlgn="base" hangingPunct="0">
              <a:spcBef>
                <a:spcPct val="0"/>
              </a:spcBef>
              <a:spcAft>
                <a:spcPct val="0"/>
              </a:spcAft>
              <a:defRPr sz="2400">
                <a:solidFill>
                  <a:schemeClr val="tx1"/>
                </a:solidFill>
                <a:latin typeface="Times New Roman" pitchFamily="18" charset="0"/>
              </a:defRPr>
            </a:lvl8pPr>
            <a:lvl9pPr marL="3859385" indent="-227023" eaLnBrk="0" fontAlgn="base" hangingPunct="0">
              <a:spcBef>
                <a:spcPct val="0"/>
              </a:spcBef>
              <a:spcAft>
                <a:spcPct val="0"/>
              </a:spcAft>
              <a:defRPr sz="2400">
                <a:solidFill>
                  <a:schemeClr val="tx1"/>
                </a:solidFill>
                <a:latin typeface="Times New Roman" pitchFamily="18" charset="0"/>
              </a:defRPr>
            </a:lvl9pPr>
          </a:lstStyle>
          <a:p>
            <a:fld id="{FC40A9E0-ABC8-433D-9AD2-B3ACF36F536B}" type="slidenum">
              <a:rPr lang="en-US" sz="1300">
                <a:solidFill>
                  <a:prstClr val="black"/>
                </a:solidFill>
              </a:rPr>
              <a:pPr/>
              <a:t>55</a:t>
            </a:fld>
            <a:endParaRPr lang="en-US" sz="130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25" y="739775"/>
            <a:ext cx="5111750" cy="36957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6B61DE8-C3E9-45D8-8E29-CBEF1C21CF55}" type="slidenum">
              <a:rPr lang="en-GB" smtClean="0"/>
              <a:pPr/>
              <a:t>10</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7824" indent="-283778">
              <a:defRPr sz="2400">
                <a:solidFill>
                  <a:schemeClr val="tx1"/>
                </a:solidFill>
                <a:latin typeface="Times New Roman" pitchFamily="18" charset="0"/>
              </a:defRPr>
            </a:lvl2pPr>
            <a:lvl3pPr marL="1135113" indent="-227023">
              <a:defRPr sz="2400">
                <a:solidFill>
                  <a:schemeClr val="tx1"/>
                </a:solidFill>
                <a:latin typeface="Times New Roman" pitchFamily="18" charset="0"/>
              </a:defRPr>
            </a:lvl3pPr>
            <a:lvl4pPr marL="1589159" indent="-227023">
              <a:defRPr sz="2400">
                <a:solidFill>
                  <a:schemeClr val="tx1"/>
                </a:solidFill>
                <a:latin typeface="Times New Roman" pitchFamily="18" charset="0"/>
              </a:defRPr>
            </a:lvl4pPr>
            <a:lvl5pPr marL="2043204" indent="-227023">
              <a:defRPr sz="2400">
                <a:solidFill>
                  <a:schemeClr val="tx1"/>
                </a:solidFill>
                <a:latin typeface="Times New Roman" pitchFamily="18" charset="0"/>
              </a:defRPr>
            </a:lvl5pPr>
            <a:lvl6pPr marL="2497249" indent="-227023" eaLnBrk="0" fontAlgn="base" hangingPunct="0">
              <a:spcBef>
                <a:spcPct val="0"/>
              </a:spcBef>
              <a:spcAft>
                <a:spcPct val="0"/>
              </a:spcAft>
              <a:defRPr sz="2400">
                <a:solidFill>
                  <a:schemeClr val="tx1"/>
                </a:solidFill>
                <a:latin typeface="Times New Roman" pitchFamily="18" charset="0"/>
              </a:defRPr>
            </a:lvl6pPr>
            <a:lvl7pPr marL="2951295" indent="-227023" eaLnBrk="0" fontAlgn="base" hangingPunct="0">
              <a:spcBef>
                <a:spcPct val="0"/>
              </a:spcBef>
              <a:spcAft>
                <a:spcPct val="0"/>
              </a:spcAft>
              <a:defRPr sz="2400">
                <a:solidFill>
                  <a:schemeClr val="tx1"/>
                </a:solidFill>
                <a:latin typeface="Times New Roman" pitchFamily="18" charset="0"/>
              </a:defRPr>
            </a:lvl7pPr>
            <a:lvl8pPr marL="3405340" indent="-227023" eaLnBrk="0" fontAlgn="base" hangingPunct="0">
              <a:spcBef>
                <a:spcPct val="0"/>
              </a:spcBef>
              <a:spcAft>
                <a:spcPct val="0"/>
              </a:spcAft>
              <a:defRPr sz="2400">
                <a:solidFill>
                  <a:schemeClr val="tx1"/>
                </a:solidFill>
                <a:latin typeface="Times New Roman" pitchFamily="18" charset="0"/>
              </a:defRPr>
            </a:lvl8pPr>
            <a:lvl9pPr marL="3859385" indent="-227023" eaLnBrk="0" fontAlgn="base" hangingPunct="0">
              <a:spcBef>
                <a:spcPct val="0"/>
              </a:spcBef>
              <a:spcAft>
                <a:spcPct val="0"/>
              </a:spcAft>
              <a:defRPr sz="2400">
                <a:solidFill>
                  <a:schemeClr val="tx1"/>
                </a:solidFill>
                <a:latin typeface="Times New Roman" pitchFamily="18" charset="0"/>
              </a:defRPr>
            </a:lvl9pPr>
          </a:lstStyle>
          <a:p>
            <a:fld id="{2B12B1EC-D841-4CBD-A2B3-FCF932D02BE4}" type="slidenum">
              <a:rPr lang="en-US" sz="1300">
                <a:solidFill>
                  <a:prstClr val="black"/>
                </a:solidFill>
              </a:rPr>
              <a:pPr/>
              <a:t>21</a:t>
            </a:fld>
            <a:endParaRPr lang="en-US" sz="1300">
              <a:solidFill>
                <a:prstClr val="black"/>
              </a:solidFill>
            </a:endParaRPr>
          </a:p>
        </p:txBody>
      </p:sp>
      <p:sp>
        <p:nvSpPr>
          <p:cNvPr id="47107" name="Rectangle 2"/>
          <p:cNvSpPr>
            <a:spLocks noGrp="1" noRot="1" noChangeAspect="1" noChangeArrowheads="1" noTextEdit="1"/>
          </p:cNvSpPr>
          <p:nvPr>
            <p:ph type="sldImg"/>
          </p:nvPr>
        </p:nvSpPr>
        <p:spPr>
          <a:xfrm>
            <a:off x="809625" y="739775"/>
            <a:ext cx="5111750" cy="3695700"/>
          </a:xfrm>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809625" y="739775"/>
            <a:ext cx="5111750" cy="3695700"/>
          </a:xfrm>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7824" indent="-283778">
              <a:defRPr sz="2400">
                <a:solidFill>
                  <a:schemeClr val="tx1"/>
                </a:solidFill>
                <a:latin typeface="Times New Roman" pitchFamily="18" charset="0"/>
              </a:defRPr>
            </a:lvl2pPr>
            <a:lvl3pPr marL="1135113" indent="-227023">
              <a:defRPr sz="2400">
                <a:solidFill>
                  <a:schemeClr val="tx1"/>
                </a:solidFill>
                <a:latin typeface="Times New Roman" pitchFamily="18" charset="0"/>
              </a:defRPr>
            </a:lvl3pPr>
            <a:lvl4pPr marL="1589159" indent="-227023">
              <a:defRPr sz="2400">
                <a:solidFill>
                  <a:schemeClr val="tx1"/>
                </a:solidFill>
                <a:latin typeface="Times New Roman" pitchFamily="18" charset="0"/>
              </a:defRPr>
            </a:lvl4pPr>
            <a:lvl5pPr marL="2043204" indent="-227023">
              <a:defRPr sz="2400">
                <a:solidFill>
                  <a:schemeClr val="tx1"/>
                </a:solidFill>
                <a:latin typeface="Times New Roman" pitchFamily="18" charset="0"/>
              </a:defRPr>
            </a:lvl5pPr>
            <a:lvl6pPr marL="2497249" indent="-227023" eaLnBrk="0" fontAlgn="base" hangingPunct="0">
              <a:spcBef>
                <a:spcPct val="0"/>
              </a:spcBef>
              <a:spcAft>
                <a:spcPct val="0"/>
              </a:spcAft>
              <a:defRPr sz="2400">
                <a:solidFill>
                  <a:schemeClr val="tx1"/>
                </a:solidFill>
                <a:latin typeface="Times New Roman" pitchFamily="18" charset="0"/>
              </a:defRPr>
            </a:lvl6pPr>
            <a:lvl7pPr marL="2951295" indent="-227023" eaLnBrk="0" fontAlgn="base" hangingPunct="0">
              <a:spcBef>
                <a:spcPct val="0"/>
              </a:spcBef>
              <a:spcAft>
                <a:spcPct val="0"/>
              </a:spcAft>
              <a:defRPr sz="2400">
                <a:solidFill>
                  <a:schemeClr val="tx1"/>
                </a:solidFill>
                <a:latin typeface="Times New Roman" pitchFamily="18" charset="0"/>
              </a:defRPr>
            </a:lvl7pPr>
            <a:lvl8pPr marL="3405340" indent="-227023" eaLnBrk="0" fontAlgn="base" hangingPunct="0">
              <a:spcBef>
                <a:spcPct val="0"/>
              </a:spcBef>
              <a:spcAft>
                <a:spcPct val="0"/>
              </a:spcAft>
              <a:defRPr sz="2400">
                <a:solidFill>
                  <a:schemeClr val="tx1"/>
                </a:solidFill>
                <a:latin typeface="Times New Roman" pitchFamily="18" charset="0"/>
              </a:defRPr>
            </a:lvl8pPr>
            <a:lvl9pPr marL="3859385" indent="-227023" eaLnBrk="0" fontAlgn="base" hangingPunct="0">
              <a:spcBef>
                <a:spcPct val="0"/>
              </a:spcBef>
              <a:spcAft>
                <a:spcPct val="0"/>
              </a:spcAft>
              <a:defRPr sz="2400">
                <a:solidFill>
                  <a:schemeClr val="tx1"/>
                </a:solidFill>
                <a:latin typeface="Times New Roman" pitchFamily="18" charset="0"/>
              </a:defRPr>
            </a:lvl9pPr>
          </a:lstStyle>
          <a:p>
            <a:fld id="{A7398940-9961-4C94-A506-5966CEB97CE1}" type="slidenum">
              <a:rPr lang="en-US" sz="1300">
                <a:solidFill>
                  <a:prstClr val="black"/>
                </a:solidFill>
              </a:rPr>
              <a:pPr/>
              <a:t>22</a:t>
            </a:fld>
            <a:endParaRPr lang="en-US" sz="130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809625" y="739775"/>
            <a:ext cx="5111750" cy="3695700"/>
          </a:xfrm>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7824" indent="-283778">
              <a:defRPr sz="2400">
                <a:solidFill>
                  <a:schemeClr val="tx1"/>
                </a:solidFill>
                <a:latin typeface="Times New Roman" pitchFamily="18" charset="0"/>
              </a:defRPr>
            </a:lvl2pPr>
            <a:lvl3pPr marL="1135113" indent="-227023">
              <a:defRPr sz="2400">
                <a:solidFill>
                  <a:schemeClr val="tx1"/>
                </a:solidFill>
                <a:latin typeface="Times New Roman" pitchFamily="18" charset="0"/>
              </a:defRPr>
            </a:lvl3pPr>
            <a:lvl4pPr marL="1589159" indent="-227023">
              <a:defRPr sz="2400">
                <a:solidFill>
                  <a:schemeClr val="tx1"/>
                </a:solidFill>
                <a:latin typeface="Times New Roman" pitchFamily="18" charset="0"/>
              </a:defRPr>
            </a:lvl4pPr>
            <a:lvl5pPr marL="2043204" indent="-227023">
              <a:defRPr sz="2400">
                <a:solidFill>
                  <a:schemeClr val="tx1"/>
                </a:solidFill>
                <a:latin typeface="Times New Roman" pitchFamily="18" charset="0"/>
              </a:defRPr>
            </a:lvl5pPr>
            <a:lvl6pPr marL="2497249" indent="-227023" eaLnBrk="0" fontAlgn="base" hangingPunct="0">
              <a:spcBef>
                <a:spcPct val="0"/>
              </a:spcBef>
              <a:spcAft>
                <a:spcPct val="0"/>
              </a:spcAft>
              <a:defRPr sz="2400">
                <a:solidFill>
                  <a:schemeClr val="tx1"/>
                </a:solidFill>
                <a:latin typeface="Times New Roman" pitchFamily="18" charset="0"/>
              </a:defRPr>
            </a:lvl6pPr>
            <a:lvl7pPr marL="2951295" indent="-227023" eaLnBrk="0" fontAlgn="base" hangingPunct="0">
              <a:spcBef>
                <a:spcPct val="0"/>
              </a:spcBef>
              <a:spcAft>
                <a:spcPct val="0"/>
              </a:spcAft>
              <a:defRPr sz="2400">
                <a:solidFill>
                  <a:schemeClr val="tx1"/>
                </a:solidFill>
                <a:latin typeface="Times New Roman" pitchFamily="18" charset="0"/>
              </a:defRPr>
            </a:lvl7pPr>
            <a:lvl8pPr marL="3405340" indent="-227023" eaLnBrk="0" fontAlgn="base" hangingPunct="0">
              <a:spcBef>
                <a:spcPct val="0"/>
              </a:spcBef>
              <a:spcAft>
                <a:spcPct val="0"/>
              </a:spcAft>
              <a:defRPr sz="2400">
                <a:solidFill>
                  <a:schemeClr val="tx1"/>
                </a:solidFill>
                <a:latin typeface="Times New Roman" pitchFamily="18" charset="0"/>
              </a:defRPr>
            </a:lvl8pPr>
            <a:lvl9pPr marL="3859385" indent="-227023" eaLnBrk="0" fontAlgn="base" hangingPunct="0">
              <a:spcBef>
                <a:spcPct val="0"/>
              </a:spcBef>
              <a:spcAft>
                <a:spcPct val="0"/>
              </a:spcAft>
              <a:defRPr sz="2400">
                <a:solidFill>
                  <a:schemeClr val="tx1"/>
                </a:solidFill>
                <a:latin typeface="Times New Roman" pitchFamily="18" charset="0"/>
              </a:defRPr>
            </a:lvl9pPr>
          </a:lstStyle>
          <a:p>
            <a:fld id="{F85B4DFB-E4B2-48FF-BD02-7A7E4AD52727}" type="slidenum">
              <a:rPr lang="en-US" sz="1300">
                <a:solidFill>
                  <a:prstClr val="black"/>
                </a:solidFill>
              </a:rPr>
              <a:pPr/>
              <a:t>23</a:t>
            </a:fld>
            <a:endParaRPr lang="en-US" sz="130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7824" indent="-283778">
              <a:defRPr sz="2400">
                <a:solidFill>
                  <a:schemeClr val="tx1"/>
                </a:solidFill>
                <a:latin typeface="Times New Roman" pitchFamily="18" charset="0"/>
              </a:defRPr>
            </a:lvl2pPr>
            <a:lvl3pPr marL="1135113" indent="-227023">
              <a:defRPr sz="2400">
                <a:solidFill>
                  <a:schemeClr val="tx1"/>
                </a:solidFill>
                <a:latin typeface="Times New Roman" pitchFamily="18" charset="0"/>
              </a:defRPr>
            </a:lvl3pPr>
            <a:lvl4pPr marL="1589159" indent="-227023">
              <a:defRPr sz="2400">
                <a:solidFill>
                  <a:schemeClr val="tx1"/>
                </a:solidFill>
                <a:latin typeface="Times New Roman" pitchFamily="18" charset="0"/>
              </a:defRPr>
            </a:lvl4pPr>
            <a:lvl5pPr marL="2043204" indent="-227023">
              <a:defRPr sz="2400">
                <a:solidFill>
                  <a:schemeClr val="tx1"/>
                </a:solidFill>
                <a:latin typeface="Times New Roman" pitchFamily="18" charset="0"/>
              </a:defRPr>
            </a:lvl5pPr>
            <a:lvl6pPr marL="2497249" indent="-227023" eaLnBrk="0" fontAlgn="base" hangingPunct="0">
              <a:spcBef>
                <a:spcPct val="0"/>
              </a:spcBef>
              <a:spcAft>
                <a:spcPct val="0"/>
              </a:spcAft>
              <a:defRPr sz="2400">
                <a:solidFill>
                  <a:schemeClr val="tx1"/>
                </a:solidFill>
                <a:latin typeface="Times New Roman" pitchFamily="18" charset="0"/>
              </a:defRPr>
            </a:lvl6pPr>
            <a:lvl7pPr marL="2951295" indent="-227023" eaLnBrk="0" fontAlgn="base" hangingPunct="0">
              <a:spcBef>
                <a:spcPct val="0"/>
              </a:spcBef>
              <a:spcAft>
                <a:spcPct val="0"/>
              </a:spcAft>
              <a:defRPr sz="2400">
                <a:solidFill>
                  <a:schemeClr val="tx1"/>
                </a:solidFill>
                <a:latin typeface="Times New Roman" pitchFamily="18" charset="0"/>
              </a:defRPr>
            </a:lvl7pPr>
            <a:lvl8pPr marL="3405340" indent="-227023" eaLnBrk="0" fontAlgn="base" hangingPunct="0">
              <a:spcBef>
                <a:spcPct val="0"/>
              </a:spcBef>
              <a:spcAft>
                <a:spcPct val="0"/>
              </a:spcAft>
              <a:defRPr sz="2400">
                <a:solidFill>
                  <a:schemeClr val="tx1"/>
                </a:solidFill>
                <a:latin typeface="Times New Roman" pitchFamily="18" charset="0"/>
              </a:defRPr>
            </a:lvl8pPr>
            <a:lvl9pPr marL="3859385" indent="-227023" eaLnBrk="0" fontAlgn="base" hangingPunct="0">
              <a:spcBef>
                <a:spcPct val="0"/>
              </a:spcBef>
              <a:spcAft>
                <a:spcPct val="0"/>
              </a:spcAft>
              <a:defRPr sz="2400">
                <a:solidFill>
                  <a:schemeClr val="tx1"/>
                </a:solidFill>
                <a:latin typeface="Times New Roman" pitchFamily="18" charset="0"/>
              </a:defRPr>
            </a:lvl9pPr>
          </a:lstStyle>
          <a:p>
            <a:fld id="{902D870F-941B-4838-9AE7-8D3213E8BD93}" type="slidenum">
              <a:rPr lang="en-US" sz="1300">
                <a:solidFill>
                  <a:prstClr val="black"/>
                </a:solidFill>
              </a:rPr>
              <a:pPr/>
              <a:t>24</a:t>
            </a:fld>
            <a:endParaRPr lang="en-US" sz="1300">
              <a:solidFill>
                <a:prstClr val="black"/>
              </a:solidFill>
            </a:endParaRPr>
          </a:p>
        </p:txBody>
      </p:sp>
      <p:sp>
        <p:nvSpPr>
          <p:cNvPr id="50179" name="Rectangle 2"/>
          <p:cNvSpPr>
            <a:spLocks noGrp="1" noRot="1" noChangeAspect="1" noChangeArrowheads="1" noTextEdit="1"/>
          </p:cNvSpPr>
          <p:nvPr>
            <p:ph type="sldImg"/>
          </p:nvPr>
        </p:nvSpPr>
        <p:spPr>
          <a:xfrm>
            <a:off x="809625" y="739775"/>
            <a:ext cx="5111750" cy="3695700"/>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809625" y="739775"/>
            <a:ext cx="5111750" cy="3695700"/>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There are a multitude of examples</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7824" indent="-283778">
              <a:defRPr sz="2400">
                <a:solidFill>
                  <a:schemeClr val="tx1"/>
                </a:solidFill>
                <a:latin typeface="Times New Roman" pitchFamily="18" charset="0"/>
              </a:defRPr>
            </a:lvl2pPr>
            <a:lvl3pPr marL="1135113" indent="-227023">
              <a:defRPr sz="2400">
                <a:solidFill>
                  <a:schemeClr val="tx1"/>
                </a:solidFill>
                <a:latin typeface="Times New Roman" pitchFamily="18" charset="0"/>
              </a:defRPr>
            </a:lvl3pPr>
            <a:lvl4pPr marL="1589159" indent="-227023">
              <a:defRPr sz="2400">
                <a:solidFill>
                  <a:schemeClr val="tx1"/>
                </a:solidFill>
                <a:latin typeface="Times New Roman" pitchFamily="18" charset="0"/>
              </a:defRPr>
            </a:lvl4pPr>
            <a:lvl5pPr marL="2043204" indent="-227023">
              <a:defRPr sz="2400">
                <a:solidFill>
                  <a:schemeClr val="tx1"/>
                </a:solidFill>
                <a:latin typeface="Times New Roman" pitchFamily="18" charset="0"/>
              </a:defRPr>
            </a:lvl5pPr>
            <a:lvl6pPr marL="2497249" indent="-227023" eaLnBrk="0" fontAlgn="base" hangingPunct="0">
              <a:spcBef>
                <a:spcPct val="0"/>
              </a:spcBef>
              <a:spcAft>
                <a:spcPct val="0"/>
              </a:spcAft>
              <a:defRPr sz="2400">
                <a:solidFill>
                  <a:schemeClr val="tx1"/>
                </a:solidFill>
                <a:latin typeface="Times New Roman" pitchFamily="18" charset="0"/>
              </a:defRPr>
            </a:lvl6pPr>
            <a:lvl7pPr marL="2951295" indent="-227023" eaLnBrk="0" fontAlgn="base" hangingPunct="0">
              <a:spcBef>
                <a:spcPct val="0"/>
              </a:spcBef>
              <a:spcAft>
                <a:spcPct val="0"/>
              </a:spcAft>
              <a:defRPr sz="2400">
                <a:solidFill>
                  <a:schemeClr val="tx1"/>
                </a:solidFill>
                <a:latin typeface="Times New Roman" pitchFamily="18" charset="0"/>
              </a:defRPr>
            </a:lvl7pPr>
            <a:lvl8pPr marL="3405340" indent="-227023" eaLnBrk="0" fontAlgn="base" hangingPunct="0">
              <a:spcBef>
                <a:spcPct val="0"/>
              </a:spcBef>
              <a:spcAft>
                <a:spcPct val="0"/>
              </a:spcAft>
              <a:defRPr sz="2400">
                <a:solidFill>
                  <a:schemeClr val="tx1"/>
                </a:solidFill>
                <a:latin typeface="Times New Roman" pitchFamily="18" charset="0"/>
              </a:defRPr>
            </a:lvl8pPr>
            <a:lvl9pPr marL="3859385" indent="-227023" eaLnBrk="0" fontAlgn="base" hangingPunct="0">
              <a:spcBef>
                <a:spcPct val="0"/>
              </a:spcBef>
              <a:spcAft>
                <a:spcPct val="0"/>
              </a:spcAft>
              <a:defRPr sz="2400">
                <a:solidFill>
                  <a:schemeClr val="tx1"/>
                </a:solidFill>
                <a:latin typeface="Times New Roman" pitchFamily="18" charset="0"/>
              </a:defRPr>
            </a:lvl9pPr>
          </a:lstStyle>
          <a:p>
            <a:fld id="{EFEC5559-70A9-4E13-BACF-DBC6EBD5927B}" type="slidenum">
              <a:rPr lang="en-US" sz="1300">
                <a:solidFill>
                  <a:prstClr val="black"/>
                </a:solidFill>
              </a:rPr>
              <a:pPr/>
              <a:t>25</a:t>
            </a:fld>
            <a:endParaRPr lang="en-US" sz="13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OUPowerPoint38mmMain"/>
          <p:cNvPicPr>
            <a:picLocks noChangeAspect="1" noChangeArrowheads="1"/>
          </p:cNvPicPr>
          <p:nvPr/>
        </p:nvPicPr>
        <p:blipFill>
          <a:blip r:embed="rId2" cstate="print"/>
          <a:srcRect/>
          <a:stretch>
            <a:fillRect/>
          </a:stretch>
        </p:blipFill>
        <p:spPr bwMode="auto">
          <a:xfrm>
            <a:off x="7269163" y="395288"/>
            <a:ext cx="2946400" cy="3770312"/>
          </a:xfrm>
          <a:prstGeom prst="rect">
            <a:avLst/>
          </a:prstGeom>
          <a:noFill/>
          <a:ln w="9525">
            <a:noFill/>
            <a:miter lim="800000"/>
            <a:headEnd/>
            <a:tailEnd/>
          </a:ln>
        </p:spPr>
      </p:pic>
      <p:sp>
        <p:nvSpPr>
          <p:cNvPr id="5127" name="Rectangle 7"/>
          <p:cNvSpPr>
            <a:spLocks noGrp="1" noChangeArrowheads="1"/>
          </p:cNvSpPr>
          <p:nvPr>
            <p:ph type="ctrTitle"/>
          </p:nvPr>
        </p:nvSpPr>
        <p:spPr>
          <a:xfrm>
            <a:off x="250825" y="3619501"/>
            <a:ext cx="8891588" cy="711144"/>
          </a:xfrm>
        </p:spPr>
        <p:txBody>
          <a:bodyPr anchor="t"/>
          <a:lstStyle>
            <a:lvl1pPr>
              <a:defRPr sz="4100">
                <a:solidFill>
                  <a:schemeClr val="tx1"/>
                </a:solidFill>
              </a:defRPr>
            </a:lvl1pPr>
          </a:lstStyle>
          <a:p>
            <a:r>
              <a:rPr lang="en-GB"/>
              <a:t>Title in Black - Arial 40pt</a:t>
            </a:r>
          </a:p>
        </p:txBody>
      </p:sp>
      <p:sp>
        <p:nvSpPr>
          <p:cNvPr id="5128" name="Rectangle 8"/>
          <p:cNvSpPr>
            <a:spLocks noGrp="1" noChangeArrowheads="1"/>
          </p:cNvSpPr>
          <p:nvPr>
            <p:ph type="subTitle" idx="1"/>
          </p:nvPr>
        </p:nvSpPr>
        <p:spPr>
          <a:xfrm>
            <a:off x="250825" y="5724526"/>
            <a:ext cx="7932738" cy="541866"/>
          </a:xfrm>
        </p:spPr>
        <p:txBody>
          <a:bodyPr/>
          <a:lstStyle>
            <a:lvl1pPr marL="0" indent="0">
              <a:buFontTx/>
              <a:buNone/>
              <a:defRPr sz="3000">
                <a:solidFill>
                  <a:schemeClr val="bg2"/>
                </a:solidFill>
              </a:defRPr>
            </a:lvl1pPr>
          </a:lstStyle>
          <a:p>
            <a:r>
              <a:rPr lang="en-GB"/>
              <a:t>Subheading and date in grey - Arial 30pt</a:t>
            </a:r>
          </a:p>
        </p:txBody>
      </p:sp>
      <p:sp>
        <p:nvSpPr>
          <p:cNvPr id="5" name="Rectangle 3"/>
          <p:cNvSpPr>
            <a:spLocks noGrp="1" noChangeArrowheads="1"/>
          </p:cNvSpPr>
          <p:nvPr>
            <p:ph type="ftr" sz="quarter" idx="10"/>
          </p:nvPr>
        </p:nvSpPr>
        <p:spPr/>
        <p:txBody>
          <a:bodyPr/>
          <a:lstStyle>
            <a:lvl1pPr>
              <a:defRPr/>
            </a:lvl1pPr>
          </a:lstStyle>
          <a:p>
            <a:endParaRPr lang="en-US"/>
          </a:p>
        </p:txBody>
      </p:sp>
      <p:sp>
        <p:nvSpPr>
          <p:cNvPr id="6" name="Rectangle 4"/>
          <p:cNvSpPr>
            <a:spLocks noGrp="1" noChangeArrowheads="1"/>
          </p:cNvSpPr>
          <p:nvPr>
            <p:ph type="sldNum" sz="quarter" idx="11"/>
          </p:nvPr>
        </p:nvSpPr>
        <p:spPr/>
        <p:txBody>
          <a:bodyPr/>
          <a:lstStyle>
            <a:lvl1pPr>
              <a:defRPr/>
            </a:lvl1pPr>
          </a:lstStyle>
          <a:p>
            <a:fld id="{01FBEDD3-9CF9-4D0F-A3BE-ED29C9B39981}"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256672" y="2733675"/>
            <a:ext cx="5404853" cy="2409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C6E8BECA-A8C1-4394-AAB0-99D163812F06}"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7024" y="1763713"/>
            <a:ext cx="2376332" cy="33797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213811" y="1763713"/>
            <a:ext cx="2942641" cy="3379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031D9649-6DC3-4F0A-86FF-B3274A703E61}"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84225" y="2735101"/>
            <a:ext cx="8891588" cy="849643"/>
          </a:xfrm>
        </p:spPr>
        <p:txBody>
          <a:bodyPr/>
          <a:lstStyle/>
          <a:p>
            <a:r>
              <a:rPr lang="en-US" smtClean="0"/>
              <a:t>Click to edit Master title style</a:t>
            </a:r>
            <a:endParaRPr lang="en-GB"/>
          </a:p>
        </p:txBody>
      </p:sp>
      <p:sp>
        <p:nvSpPr>
          <p:cNvPr id="3" name="Subtitle 2"/>
          <p:cNvSpPr>
            <a:spLocks noGrp="1"/>
          </p:cNvSpPr>
          <p:nvPr>
            <p:ph type="subTitle" idx="1"/>
          </p:nvPr>
        </p:nvSpPr>
        <p:spPr>
          <a:xfrm>
            <a:off x="1568450" y="4284667"/>
            <a:ext cx="7323138" cy="387978"/>
          </a:xfrm>
        </p:spPr>
        <p:txBody>
          <a:bodyPr/>
          <a:lstStyle>
            <a:lvl1pPr marL="0" indent="0" algn="ctr">
              <a:buNone/>
              <a:defRPr/>
            </a:lvl1pPr>
            <a:lvl2pPr marL="456952" indent="0" algn="ctr">
              <a:buNone/>
              <a:defRPr/>
            </a:lvl2pPr>
            <a:lvl3pPr marL="913903" indent="0" algn="ctr">
              <a:buNone/>
              <a:defRPr/>
            </a:lvl3pPr>
            <a:lvl4pPr marL="1370853" indent="0" algn="ctr">
              <a:buNone/>
              <a:defRPr/>
            </a:lvl4pPr>
            <a:lvl5pPr marL="1827806" indent="0" algn="ctr">
              <a:buNone/>
              <a:defRPr/>
            </a:lvl5pPr>
            <a:lvl6pPr marL="2284757" indent="0" algn="ctr">
              <a:buNone/>
              <a:defRPr/>
            </a:lvl6pPr>
            <a:lvl7pPr marL="2741710" indent="0" algn="ctr">
              <a:buNone/>
              <a:defRPr/>
            </a:lvl7pPr>
            <a:lvl8pPr marL="3198661" indent="0" algn="ctr">
              <a:buNone/>
              <a:defRPr/>
            </a:lvl8pPr>
            <a:lvl9pPr marL="3655613" indent="0" algn="ctr">
              <a:buNone/>
              <a:defRPr/>
            </a:lvl9pPr>
          </a:lstStyle>
          <a:p>
            <a:r>
              <a:rPr lang="en-US" smtClean="0"/>
              <a:t>Click to edit Master subtitle style</a:t>
            </a:r>
            <a:endParaRPr lang="en-GB"/>
          </a:p>
        </p:txBody>
      </p:sp>
      <p:sp>
        <p:nvSpPr>
          <p:cNvPr id="4" name="Rectangle 4"/>
          <p:cNvSpPr>
            <a:spLocks noGrp="1" noChangeArrowheads="1"/>
          </p:cNvSpPr>
          <p:nvPr>
            <p:ph type="ftr" sz="quarter" idx="10"/>
          </p:nvPr>
        </p:nvSpPr>
        <p:spPr>
          <a:ln/>
        </p:spPr>
        <p:txBody>
          <a:bodyPr/>
          <a:lstStyle>
            <a:lvl1pPr>
              <a:defRPr/>
            </a:lvl1pPr>
          </a:lstStyle>
          <a:p>
            <a:endParaRPr lang="en-US"/>
          </a:p>
        </p:txBody>
      </p:sp>
      <p:sp>
        <p:nvSpPr>
          <p:cNvPr id="5" name="Rectangle 5"/>
          <p:cNvSpPr>
            <a:spLocks noGrp="1" noChangeArrowheads="1"/>
          </p:cNvSpPr>
          <p:nvPr>
            <p:ph type="sldNum" sz="quarter" idx="11"/>
          </p:nvPr>
        </p:nvSpPr>
        <p:spPr>
          <a:ln/>
        </p:spPr>
        <p:txBody>
          <a:bodyPr/>
          <a:lstStyle>
            <a:lvl1pPr>
              <a:defRPr/>
            </a:lvl1pPr>
          </a:lstStyle>
          <a:p>
            <a:fld id="{1C4D8E58-7F68-4D44-9704-B500CBAD9950}"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250825" y="4068767"/>
            <a:ext cx="9410700" cy="2308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endParaRPr lang="en-US"/>
          </a:p>
        </p:txBody>
      </p:sp>
      <p:sp>
        <p:nvSpPr>
          <p:cNvPr id="5" name="Rectangle 5"/>
          <p:cNvSpPr>
            <a:spLocks noGrp="1" noChangeArrowheads="1"/>
          </p:cNvSpPr>
          <p:nvPr>
            <p:ph type="sldNum" sz="quarter" idx="11"/>
          </p:nvPr>
        </p:nvSpPr>
        <p:spPr>
          <a:ln/>
        </p:spPr>
        <p:txBody>
          <a:bodyPr/>
          <a:lstStyle>
            <a:lvl1pPr>
              <a:defRPr/>
            </a:lvl1pPr>
          </a:lstStyle>
          <a:p>
            <a:fld id="{CE4EBB1A-D5C8-4225-8FC2-5E58203F3989}" type="slidenum">
              <a:rPr lang="en-GB"/>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5500" y="4859340"/>
            <a:ext cx="8891588" cy="1342086"/>
          </a:xfrm>
        </p:spPr>
        <p:txBody>
          <a:bodyPr anchor="t"/>
          <a:lstStyle>
            <a:lvl1pPr algn="l">
              <a:defRPr sz="4100" b="1" cap="all"/>
            </a:lvl1pPr>
          </a:lstStyle>
          <a:p>
            <a:r>
              <a:rPr lang="en-US" smtClean="0"/>
              <a:t>Click to edit Master title style</a:t>
            </a:r>
            <a:endParaRPr lang="en-GB"/>
          </a:p>
        </p:txBody>
      </p:sp>
      <p:sp>
        <p:nvSpPr>
          <p:cNvPr id="3" name="Text Placeholder 2"/>
          <p:cNvSpPr>
            <a:spLocks noGrp="1"/>
          </p:cNvSpPr>
          <p:nvPr>
            <p:ph type="body" idx="1"/>
          </p:nvPr>
        </p:nvSpPr>
        <p:spPr>
          <a:xfrm>
            <a:off x="825500" y="4471362"/>
            <a:ext cx="8891588" cy="387978"/>
          </a:xfrm>
        </p:spPr>
        <p:txBody>
          <a:bodyPr anchor="b"/>
          <a:lstStyle>
            <a:lvl1pPr marL="0" indent="0">
              <a:buNone/>
              <a:defRPr sz="2000"/>
            </a:lvl1pPr>
            <a:lvl2pPr marL="456952" indent="0">
              <a:buNone/>
              <a:defRPr sz="1800"/>
            </a:lvl2pPr>
            <a:lvl3pPr marL="913903" indent="0">
              <a:buNone/>
              <a:defRPr sz="1600"/>
            </a:lvl3pPr>
            <a:lvl4pPr marL="1370853" indent="0">
              <a:buNone/>
              <a:defRPr sz="1400"/>
            </a:lvl4pPr>
            <a:lvl5pPr marL="1827806" indent="0">
              <a:buNone/>
              <a:defRPr sz="1400"/>
            </a:lvl5pPr>
            <a:lvl6pPr marL="2284757" indent="0">
              <a:buNone/>
              <a:defRPr sz="1400"/>
            </a:lvl6pPr>
            <a:lvl7pPr marL="2741710" indent="0">
              <a:buNone/>
              <a:defRPr sz="1400"/>
            </a:lvl7pPr>
            <a:lvl8pPr marL="3198661" indent="0">
              <a:buNone/>
              <a:defRPr sz="1400"/>
            </a:lvl8pPr>
            <a:lvl9pPr marL="3655613"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endParaRPr lang="en-US"/>
          </a:p>
        </p:txBody>
      </p:sp>
      <p:sp>
        <p:nvSpPr>
          <p:cNvPr id="5" name="Rectangle 5"/>
          <p:cNvSpPr>
            <a:spLocks noGrp="1" noChangeArrowheads="1"/>
          </p:cNvSpPr>
          <p:nvPr>
            <p:ph type="sldNum" sz="quarter" idx="11"/>
          </p:nvPr>
        </p:nvSpPr>
        <p:spPr>
          <a:ln/>
        </p:spPr>
        <p:txBody>
          <a:bodyPr/>
          <a:lstStyle>
            <a:lvl1pPr>
              <a:defRPr/>
            </a:lvl1pPr>
          </a:lstStyle>
          <a:p>
            <a:fld id="{D28C945A-D2D0-4A1D-807D-9EB63A2AF8BB}" type="slidenum">
              <a:rPr lang="en-GB"/>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5" y="4068763"/>
            <a:ext cx="4629150" cy="2419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2375" y="4068763"/>
            <a:ext cx="4629150" cy="2419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endParaRPr lang="en-US"/>
          </a:p>
        </p:txBody>
      </p:sp>
      <p:sp>
        <p:nvSpPr>
          <p:cNvPr id="6" name="Rectangle 5"/>
          <p:cNvSpPr>
            <a:spLocks noGrp="1" noChangeArrowheads="1"/>
          </p:cNvSpPr>
          <p:nvPr>
            <p:ph type="sldNum" sz="quarter" idx="11"/>
          </p:nvPr>
        </p:nvSpPr>
        <p:spPr>
          <a:ln/>
        </p:spPr>
        <p:txBody>
          <a:bodyPr/>
          <a:lstStyle>
            <a:lvl1pPr>
              <a:defRPr/>
            </a:lvl1pPr>
          </a:lstStyle>
          <a:p>
            <a:fld id="{7B8E6772-FEF0-45E7-A233-6067A194A7BF}" type="slidenum">
              <a:rPr lang="en-GB"/>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2288" y="508633"/>
            <a:ext cx="9415462" cy="849643"/>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22291" y="1947592"/>
            <a:ext cx="4622800" cy="449534"/>
          </a:xfrm>
        </p:spPr>
        <p:txBody>
          <a:bodyPr anchor="b"/>
          <a:lstStyle>
            <a:lvl1pPr marL="0" indent="0">
              <a:buNone/>
              <a:defRPr sz="2400" b="1"/>
            </a:lvl1pPr>
            <a:lvl2pPr marL="456952" indent="0">
              <a:buNone/>
              <a:defRPr sz="2000" b="1"/>
            </a:lvl2pPr>
            <a:lvl3pPr marL="913903" indent="0">
              <a:buNone/>
              <a:defRPr sz="1800" b="1"/>
            </a:lvl3pPr>
            <a:lvl4pPr marL="1370853" indent="0">
              <a:buNone/>
              <a:defRPr sz="1600" b="1"/>
            </a:lvl4pPr>
            <a:lvl5pPr marL="1827806" indent="0">
              <a:buNone/>
              <a:defRPr sz="1600" b="1"/>
            </a:lvl5pPr>
            <a:lvl6pPr marL="2284757" indent="0">
              <a:buNone/>
              <a:defRPr sz="1600" b="1"/>
            </a:lvl6pPr>
            <a:lvl7pPr marL="2741710" indent="0">
              <a:buNone/>
              <a:defRPr sz="1600" b="1"/>
            </a:lvl7pPr>
            <a:lvl8pPr marL="3198661" indent="0">
              <a:buNone/>
              <a:defRPr sz="1600" b="1"/>
            </a:lvl8pPr>
            <a:lvl9pPr marL="36556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2291" y="2397129"/>
            <a:ext cx="4622800" cy="17421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313363" y="1947592"/>
            <a:ext cx="4624387" cy="449534"/>
          </a:xfrm>
        </p:spPr>
        <p:txBody>
          <a:bodyPr anchor="b"/>
          <a:lstStyle>
            <a:lvl1pPr marL="0" indent="0">
              <a:buNone/>
              <a:defRPr sz="2400" b="1"/>
            </a:lvl1pPr>
            <a:lvl2pPr marL="456952" indent="0">
              <a:buNone/>
              <a:defRPr sz="2000" b="1"/>
            </a:lvl2pPr>
            <a:lvl3pPr marL="913903" indent="0">
              <a:buNone/>
              <a:defRPr sz="1800" b="1"/>
            </a:lvl3pPr>
            <a:lvl4pPr marL="1370853" indent="0">
              <a:buNone/>
              <a:defRPr sz="1600" b="1"/>
            </a:lvl4pPr>
            <a:lvl5pPr marL="1827806" indent="0">
              <a:buNone/>
              <a:defRPr sz="1600" b="1"/>
            </a:lvl5pPr>
            <a:lvl6pPr marL="2284757" indent="0">
              <a:buNone/>
              <a:defRPr sz="1600" b="1"/>
            </a:lvl6pPr>
            <a:lvl7pPr marL="2741710" indent="0">
              <a:buNone/>
              <a:defRPr sz="1600" b="1"/>
            </a:lvl7pPr>
            <a:lvl8pPr marL="3198661" indent="0">
              <a:buNone/>
              <a:defRPr sz="1600" b="1"/>
            </a:lvl8pPr>
            <a:lvl9pPr marL="36556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13363" y="2397129"/>
            <a:ext cx="4624387" cy="17421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endParaRPr lang="en-US"/>
          </a:p>
        </p:txBody>
      </p:sp>
      <p:sp>
        <p:nvSpPr>
          <p:cNvPr id="8" name="Rectangle 5"/>
          <p:cNvSpPr>
            <a:spLocks noGrp="1" noChangeArrowheads="1"/>
          </p:cNvSpPr>
          <p:nvPr>
            <p:ph type="sldNum" sz="quarter" idx="11"/>
          </p:nvPr>
        </p:nvSpPr>
        <p:spPr>
          <a:ln/>
        </p:spPr>
        <p:txBody>
          <a:bodyPr/>
          <a:lstStyle>
            <a:lvl1pPr>
              <a:defRPr/>
            </a:lvl1pPr>
          </a:lstStyle>
          <a:p>
            <a:fld id="{E0BCFE19-5907-471C-9536-EA9949A9F505}" type="slidenum">
              <a:rPr lang="en-GB"/>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endParaRPr lang="en-US"/>
          </a:p>
        </p:txBody>
      </p:sp>
      <p:sp>
        <p:nvSpPr>
          <p:cNvPr id="4" name="Rectangle 5"/>
          <p:cNvSpPr>
            <a:spLocks noGrp="1" noChangeArrowheads="1"/>
          </p:cNvSpPr>
          <p:nvPr>
            <p:ph type="sldNum" sz="quarter" idx="11"/>
          </p:nvPr>
        </p:nvSpPr>
        <p:spPr>
          <a:ln/>
        </p:spPr>
        <p:txBody>
          <a:bodyPr/>
          <a:lstStyle>
            <a:lvl1pPr>
              <a:defRPr/>
            </a:lvl1pPr>
          </a:lstStyle>
          <a:p>
            <a:fld id="{69B64E1E-FC44-40D0-97DB-546344854D34}" type="slidenum">
              <a:rPr lang="en-GB"/>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endParaRPr lang="en-US"/>
          </a:p>
        </p:txBody>
      </p:sp>
      <p:sp>
        <p:nvSpPr>
          <p:cNvPr id="3" name="Rectangle 5"/>
          <p:cNvSpPr>
            <a:spLocks noGrp="1" noChangeArrowheads="1"/>
          </p:cNvSpPr>
          <p:nvPr>
            <p:ph type="sldNum" sz="quarter" idx="11"/>
          </p:nvPr>
        </p:nvSpPr>
        <p:spPr>
          <a:ln/>
        </p:spPr>
        <p:txBody>
          <a:bodyPr/>
          <a:lstStyle>
            <a:lvl1pPr>
              <a:defRPr/>
            </a:lvl1pPr>
          </a:lstStyle>
          <a:p>
            <a:fld id="{58E7E6D1-B14E-45A8-A95C-BF10D61BFA16}" type="slidenum">
              <a:rPr lang="en-GB"/>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2288" y="893409"/>
            <a:ext cx="3441700" cy="689333"/>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089404" y="301628"/>
            <a:ext cx="5848350" cy="22715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22288" y="1582742"/>
            <a:ext cx="3441700" cy="295611"/>
          </a:xfrm>
        </p:spPr>
        <p:txBody>
          <a:bodyPr/>
          <a:lstStyle>
            <a:lvl1pPr marL="0" indent="0">
              <a:buNone/>
              <a:defRPr sz="1400"/>
            </a:lvl1pPr>
            <a:lvl2pPr marL="456952" indent="0">
              <a:buNone/>
              <a:defRPr sz="1200"/>
            </a:lvl2pPr>
            <a:lvl3pPr marL="913903" indent="0">
              <a:buNone/>
              <a:defRPr sz="1000"/>
            </a:lvl3pPr>
            <a:lvl4pPr marL="1370853" indent="0">
              <a:buNone/>
              <a:defRPr sz="900"/>
            </a:lvl4pPr>
            <a:lvl5pPr marL="1827806" indent="0">
              <a:buNone/>
              <a:defRPr sz="900"/>
            </a:lvl5pPr>
            <a:lvl6pPr marL="2284757" indent="0">
              <a:buNone/>
              <a:defRPr sz="900"/>
            </a:lvl6pPr>
            <a:lvl7pPr marL="2741710" indent="0">
              <a:buNone/>
              <a:defRPr sz="900"/>
            </a:lvl7pPr>
            <a:lvl8pPr marL="3198661" indent="0">
              <a:buNone/>
              <a:defRPr sz="900"/>
            </a:lvl8pPr>
            <a:lvl9pPr marL="3655613"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endParaRPr lang="en-US"/>
          </a:p>
        </p:txBody>
      </p:sp>
      <p:sp>
        <p:nvSpPr>
          <p:cNvPr id="6" name="Rectangle 5"/>
          <p:cNvSpPr>
            <a:spLocks noGrp="1" noChangeArrowheads="1"/>
          </p:cNvSpPr>
          <p:nvPr>
            <p:ph type="sldNum" sz="quarter" idx="11"/>
          </p:nvPr>
        </p:nvSpPr>
        <p:spPr>
          <a:ln/>
        </p:spPr>
        <p:txBody>
          <a:bodyPr/>
          <a:lstStyle>
            <a:lvl1pPr>
              <a:defRPr/>
            </a:lvl1pPr>
          </a:lstStyle>
          <a:p>
            <a:fld id="{C284ACAA-2A36-4FB0-A7CF-AC460717571B}"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D6C393EF-AD76-47EA-843D-D7EFA064A8AB}" type="slidenum">
              <a:rPr lang="en-GB"/>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49466" y="5530222"/>
            <a:ext cx="6276975" cy="38797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49466" y="676277"/>
            <a:ext cx="6276975" cy="572644"/>
          </a:xfrm>
        </p:spPr>
        <p:txBody>
          <a:bodyPr/>
          <a:lstStyle>
            <a:lvl1pPr marL="0" indent="0">
              <a:buNone/>
              <a:defRPr sz="3200"/>
            </a:lvl1pPr>
            <a:lvl2pPr marL="456952" indent="0">
              <a:buNone/>
              <a:defRPr sz="2800"/>
            </a:lvl2pPr>
            <a:lvl3pPr marL="913903" indent="0">
              <a:buNone/>
              <a:defRPr sz="2400"/>
            </a:lvl3pPr>
            <a:lvl4pPr marL="1370853" indent="0">
              <a:buNone/>
              <a:defRPr sz="2000"/>
            </a:lvl4pPr>
            <a:lvl5pPr marL="1827806" indent="0">
              <a:buNone/>
              <a:defRPr sz="2000"/>
            </a:lvl5pPr>
            <a:lvl6pPr marL="2284757" indent="0">
              <a:buNone/>
              <a:defRPr sz="2000"/>
            </a:lvl6pPr>
            <a:lvl7pPr marL="2741710" indent="0">
              <a:buNone/>
              <a:defRPr sz="2000"/>
            </a:lvl7pPr>
            <a:lvl8pPr marL="3198661" indent="0">
              <a:buNone/>
              <a:defRPr sz="2000"/>
            </a:lvl8pPr>
            <a:lvl9pPr marL="3655613" indent="0">
              <a:buNone/>
              <a:defRPr sz="2000"/>
            </a:lvl9pPr>
          </a:lstStyle>
          <a:p>
            <a:pPr lvl="0"/>
            <a:endParaRPr lang="en-GB" noProof="0" smtClean="0"/>
          </a:p>
        </p:txBody>
      </p:sp>
      <p:sp>
        <p:nvSpPr>
          <p:cNvPr id="4" name="Text Placeholder 3"/>
          <p:cNvSpPr>
            <a:spLocks noGrp="1"/>
          </p:cNvSpPr>
          <p:nvPr>
            <p:ph type="body" sz="half" idx="2"/>
          </p:nvPr>
        </p:nvSpPr>
        <p:spPr>
          <a:xfrm>
            <a:off x="2049466" y="5918205"/>
            <a:ext cx="6276975" cy="295611"/>
          </a:xfrm>
        </p:spPr>
        <p:txBody>
          <a:bodyPr/>
          <a:lstStyle>
            <a:lvl1pPr marL="0" indent="0">
              <a:buNone/>
              <a:defRPr sz="1400"/>
            </a:lvl1pPr>
            <a:lvl2pPr marL="456952" indent="0">
              <a:buNone/>
              <a:defRPr sz="1200"/>
            </a:lvl2pPr>
            <a:lvl3pPr marL="913903" indent="0">
              <a:buNone/>
              <a:defRPr sz="1000"/>
            </a:lvl3pPr>
            <a:lvl4pPr marL="1370853" indent="0">
              <a:buNone/>
              <a:defRPr sz="900"/>
            </a:lvl4pPr>
            <a:lvl5pPr marL="1827806" indent="0">
              <a:buNone/>
              <a:defRPr sz="900"/>
            </a:lvl5pPr>
            <a:lvl6pPr marL="2284757" indent="0">
              <a:buNone/>
              <a:defRPr sz="900"/>
            </a:lvl6pPr>
            <a:lvl7pPr marL="2741710" indent="0">
              <a:buNone/>
              <a:defRPr sz="900"/>
            </a:lvl7pPr>
            <a:lvl8pPr marL="3198661" indent="0">
              <a:buNone/>
              <a:defRPr sz="900"/>
            </a:lvl8pPr>
            <a:lvl9pPr marL="3655613"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endParaRPr lang="en-US"/>
          </a:p>
        </p:txBody>
      </p:sp>
      <p:sp>
        <p:nvSpPr>
          <p:cNvPr id="6" name="Rectangle 5"/>
          <p:cNvSpPr>
            <a:spLocks noGrp="1" noChangeArrowheads="1"/>
          </p:cNvSpPr>
          <p:nvPr>
            <p:ph type="sldNum" sz="quarter" idx="11"/>
          </p:nvPr>
        </p:nvSpPr>
        <p:spPr>
          <a:ln/>
        </p:spPr>
        <p:txBody>
          <a:bodyPr/>
          <a:lstStyle>
            <a:lvl1pPr>
              <a:defRPr/>
            </a:lvl1pPr>
          </a:lstStyle>
          <a:p>
            <a:fld id="{D1A947BA-A9B4-4647-B159-A628F03EC031}" type="slidenum">
              <a:rPr lang="en-GB"/>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18518792" y="4068767"/>
            <a:ext cx="28180319" cy="384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endParaRPr lang="en-US"/>
          </a:p>
        </p:txBody>
      </p:sp>
      <p:sp>
        <p:nvSpPr>
          <p:cNvPr id="5" name="Rectangle 5"/>
          <p:cNvSpPr>
            <a:spLocks noGrp="1" noChangeArrowheads="1"/>
          </p:cNvSpPr>
          <p:nvPr>
            <p:ph type="sldNum" sz="quarter" idx="11"/>
          </p:nvPr>
        </p:nvSpPr>
        <p:spPr>
          <a:ln/>
        </p:spPr>
        <p:txBody>
          <a:bodyPr/>
          <a:lstStyle>
            <a:lvl1pPr>
              <a:defRPr/>
            </a:lvl1pPr>
          </a:lstStyle>
          <a:p>
            <a:fld id="{A3223CC3-BE35-41A4-84C9-1395BFE66BFD}" type="slidenum">
              <a:rPr lang="en-GB"/>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1974" y="2719388"/>
            <a:ext cx="5546431" cy="17335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27046" y="2719388"/>
            <a:ext cx="11683495" cy="1733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endParaRPr lang="en-US"/>
          </a:p>
        </p:txBody>
      </p:sp>
      <p:sp>
        <p:nvSpPr>
          <p:cNvPr id="5" name="Rectangle 5"/>
          <p:cNvSpPr>
            <a:spLocks noGrp="1" noChangeArrowheads="1"/>
          </p:cNvSpPr>
          <p:nvPr>
            <p:ph type="sldNum" sz="quarter" idx="11"/>
          </p:nvPr>
        </p:nvSpPr>
        <p:spPr>
          <a:ln/>
        </p:spPr>
        <p:txBody>
          <a:bodyPr/>
          <a:lstStyle>
            <a:lvl1pPr>
              <a:defRPr/>
            </a:lvl1pPr>
          </a:lstStyle>
          <a:p>
            <a:fld id="{14891028-4147-441B-969C-1104A6D12FBD}" type="slidenum">
              <a:rPr lang="en-GB"/>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OUPowerPoint38mmMain"/>
          <p:cNvPicPr>
            <a:picLocks noChangeAspect="1" noChangeArrowheads="1"/>
          </p:cNvPicPr>
          <p:nvPr/>
        </p:nvPicPr>
        <p:blipFill>
          <a:blip r:embed="rId2" cstate="print"/>
          <a:srcRect/>
          <a:stretch>
            <a:fillRect/>
          </a:stretch>
        </p:blipFill>
        <p:spPr bwMode="auto">
          <a:xfrm>
            <a:off x="7269163" y="358779"/>
            <a:ext cx="2946400" cy="3770313"/>
          </a:xfrm>
          <a:prstGeom prst="rect">
            <a:avLst/>
          </a:prstGeom>
          <a:noFill/>
          <a:ln w="9525">
            <a:noFill/>
            <a:miter lim="800000"/>
            <a:headEnd/>
            <a:tailEnd/>
          </a:ln>
        </p:spPr>
      </p:pic>
      <p:sp>
        <p:nvSpPr>
          <p:cNvPr id="94212" name="Rectangle 4"/>
          <p:cNvSpPr>
            <a:spLocks noGrp="1" noChangeArrowheads="1"/>
          </p:cNvSpPr>
          <p:nvPr>
            <p:ph type="ctrTitle"/>
          </p:nvPr>
        </p:nvSpPr>
        <p:spPr>
          <a:xfrm>
            <a:off x="250825" y="3619501"/>
            <a:ext cx="8891588" cy="711144"/>
          </a:xfrm>
        </p:spPr>
        <p:txBody>
          <a:bodyPr anchor="t"/>
          <a:lstStyle>
            <a:lvl1pPr>
              <a:defRPr sz="4100">
                <a:solidFill>
                  <a:schemeClr val="tx1"/>
                </a:solidFill>
              </a:defRPr>
            </a:lvl1pPr>
          </a:lstStyle>
          <a:p>
            <a:r>
              <a:rPr lang="en-GB"/>
              <a:t>Title in Black - Arial 40pt</a:t>
            </a:r>
          </a:p>
        </p:txBody>
      </p:sp>
      <p:sp>
        <p:nvSpPr>
          <p:cNvPr id="94213" name="Rectangle 5"/>
          <p:cNvSpPr>
            <a:spLocks noGrp="1" noChangeArrowheads="1"/>
          </p:cNvSpPr>
          <p:nvPr>
            <p:ph type="subTitle" idx="1"/>
          </p:nvPr>
        </p:nvSpPr>
        <p:spPr>
          <a:xfrm>
            <a:off x="250825" y="5724526"/>
            <a:ext cx="7932738" cy="541866"/>
          </a:xfrm>
        </p:spPr>
        <p:txBody>
          <a:bodyPr/>
          <a:lstStyle>
            <a:lvl1pPr marL="0" indent="0">
              <a:buFont typeface="Wingdings" pitchFamily="2" charset="2"/>
              <a:buNone/>
              <a:defRPr sz="3000">
                <a:solidFill>
                  <a:schemeClr val="bg2"/>
                </a:solidFill>
              </a:defRPr>
            </a:lvl1pPr>
          </a:lstStyle>
          <a:p>
            <a:r>
              <a:rPr lang="en-GB"/>
              <a:t>Subheading and date in grey - Arial 30pt</a:t>
            </a:r>
          </a:p>
        </p:txBody>
      </p:sp>
      <p:sp>
        <p:nvSpPr>
          <p:cNvPr id="5" name="Rectangle 2"/>
          <p:cNvSpPr>
            <a:spLocks noGrp="1" noChangeArrowheads="1"/>
          </p:cNvSpPr>
          <p:nvPr>
            <p:ph type="ftr" sz="quarter" idx="10"/>
          </p:nvPr>
        </p:nvSpPr>
        <p:spPr/>
        <p:txBody>
          <a:bodyPr/>
          <a:lstStyle>
            <a:lvl1pPr>
              <a:defRPr/>
            </a:lvl1pPr>
          </a:lstStyle>
          <a:p>
            <a:endParaRPr lang="en-US"/>
          </a:p>
        </p:txBody>
      </p:sp>
      <p:sp>
        <p:nvSpPr>
          <p:cNvPr id="6" name="Rectangle 3"/>
          <p:cNvSpPr>
            <a:spLocks noGrp="1" noChangeArrowheads="1"/>
          </p:cNvSpPr>
          <p:nvPr>
            <p:ph type="sldNum" sz="quarter" idx="11"/>
          </p:nvPr>
        </p:nvSpPr>
        <p:spPr/>
        <p:txBody>
          <a:bodyPr/>
          <a:lstStyle>
            <a:lvl1pPr>
              <a:defRPr/>
            </a:lvl1pPr>
          </a:lstStyle>
          <a:p>
            <a:fld id="{38C20E99-7A4B-4308-977A-7B40E0D51C93}" type="slidenum">
              <a:rPr lang="en-GB"/>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endParaRPr lang="en-US"/>
          </a:p>
        </p:txBody>
      </p:sp>
      <p:sp>
        <p:nvSpPr>
          <p:cNvPr id="5" name="Rectangle 5"/>
          <p:cNvSpPr>
            <a:spLocks noGrp="1" noChangeArrowheads="1"/>
          </p:cNvSpPr>
          <p:nvPr>
            <p:ph type="sldNum" sz="quarter" idx="11"/>
          </p:nvPr>
        </p:nvSpPr>
        <p:spPr>
          <a:ln/>
        </p:spPr>
        <p:txBody>
          <a:bodyPr/>
          <a:lstStyle>
            <a:lvl1pPr>
              <a:defRPr/>
            </a:lvl1pPr>
          </a:lstStyle>
          <a:p>
            <a:fld id="{1929A616-BD66-4275-A1DB-4662C2FC1215}" type="slidenum">
              <a:rPr lang="en-GB"/>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5500" y="4859340"/>
            <a:ext cx="8891588" cy="1342086"/>
          </a:xfrm>
        </p:spPr>
        <p:txBody>
          <a:bodyPr anchor="t"/>
          <a:lstStyle>
            <a:lvl1pPr algn="l">
              <a:defRPr sz="4100" b="1" cap="all"/>
            </a:lvl1pPr>
          </a:lstStyle>
          <a:p>
            <a:r>
              <a:rPr lang="en-US" smtClean="0"/>
              <a:t>Click to edit Master title style</a:t>
            </a:r>
            <a:endParaRPr lang="en-GB"/>
          </a:p>
        </p:txBody>
      </p:sp>
      <p:sp>
        <p:nvSpPr>
          <p:cNvPr id="3" name="Text Placeholder 2"/>
          <p:cNvSpPr>
            <a:spLocks noGrp="1"/>
          </p:cNvSpPr>
          <p:nvPr>
            <p:ph type="body" idx="1"/>
          </p:nvPr>
        </p:nvSpPr>
        <p:spPr>
          <a:xfrm>
            <a:off x="825500" y="4471362"/>
            <a:ext cx="8891588" cy="387978"/>
          </a:xfrm>
        </p:spPr>
        <p:txBody>
          <a:bodyPr anchor="b"/>
          <a:lstStyle>
            <a:lvl1pPr marL="0" indent="0">
              <a:buNone/>
              <a:defRPr sz="2000"/>
            </a:lvl1pPr>
            <a:lvl2pPr marL="456952" indent="0">
              <a:buNone/>
              <a:defRPr sz="1800"/>
            </a:lvl2pPr>
            <a:lvl3pPr marL="913903" indent="0">
              <a:buNone/>
              <a:defRPr sz="1600"/>
            </a:lvl3pPr>
            <a:lvl4pPr marL="1370853" indent="0">
              <a:buNone/>
              <a:defRPr sz="1400"/>
            </a:lvl4pPr>
            <a:lvl5pPr marL="1827806" indent="0">
              <a:buNone/>
              <a:defRPr sz="1400"/>
            </a:lvl5pPr>
            <a:lvl6pPr marL="2284757" indent="0">
              <a:buNone/>
              <a:defRPr sz="1400"/>
            </a:lvl6pPr>
            <a:lvl7pPr marL="2741710" indent="0">
              <a:buNone/>
              <a:defRPr sz="1400"/>
            </a:lvl7pPr>
            <a:lvl8pPr marL="3198661" indent="0">
              <a:buNone/>
              <a:defRPr sz="1400"/>
            </a:lvl8pPr>
            <a:lvl9pPr marL="3655613"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endParaRPr lang="en-US"/>
          </a:p>
        </p:txBody>
      </p:sp>
      <p:sp>
        <p:nvSpPr>
          <p:cNvPr id="5" name="Rectangle 5"/>
          <p:cNvSpPr>
            <a:spLocks noGrp="1" noChangeArrowheads="1"/>
          </p:cNvSpPr>
          <p:nvPr>
            <p:ph type="sldNum" sz="quarter" idx="11"/>
          </p:nvPr>
        </p:nvSpPr>
        <p:spPr>
          <a:ln/>
        </p:spPr>
        <p:txBody>
          <a:bodyPr/>
          <a:lstStyle>
            <a:lvl1pPr>
              <a:defRPr/>
            </a:lvl1pPr>
          </a:lstStyle>
          <a:p>
            <a:fld id="{5E42618A-56FC-462C-806C-B1EDA96FBC35}" type="slidenum">
              <a:rPr lang="en-GB"/>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5" y="2733675"/>
            <a:ext cx="4629150" cy="240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2375" y="2733675"/>
            <a:ext cx="4629150" cy="240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endParaRPr lang="en-US"/>
          </a:p>
        </p:txBody>
      </p:sp>
      <p:sp>
        <p:nvSpPr>
          <p:cNvPr id="6" name="Rectangle 5"/>
          <p:cNvSpPr>
            <a:spLocks noGrp="1" noChangeArrowheads="1"/>
          </p:cNvSpPr>
          <p:nvPr>
            <p:ph type="sldNum" sz="quarter" idx="11"/>
          </p:nvPr>
        </p:nvSpPr>
        <p:spPr>
          <a:ln/>
        </p:spPr>
        <p:txBody>
          <a:bodyPr/>
          <a:lstStyle>
            <a:lvl1pPr>
              <a:defRPr/>
            </a:lvl1pPr>
          </a:lstStyle>
          <a:p>
            <a:fld id="{0B6AE548-5E25-410E-A4BA-7CB6E4B16250}" type="slidenum">
              <a:rPr lang="en-GB"/>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2288" y="524020"/>
            <a:ext cx="9415462" cy="818864"/>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22291" y="1947592"/>
            <a:ext cx="4622800" cy="449534"/>
          </a:xfrm>
        </p:spPr>
        <p:txBody>
          <a:bodyPr anchor="b"/>
          <a:lstStyle>
            <a:lvl1pPr marL="0" indent="0">
              <a:buNone/>
              <a:defRPr sz="2400" b="1"/>
            </a:lvl1pPr>
            <a:lvl2pPr marL="456952" indent="0">
              <a:buNone/>
              <a:defRPr sz="2000" b="1"/>
            </a:lvl2pPr>
            <a:lvl3pPr marL="913903" indent="0">
              <a:buNone/>
              <a:defRPr sz="1800" b="1"/>
            </a:lvl3pPr>
            <a:lvl4pPr marL="1370853" indent="0">
              <a:buNone/>
              <a:defRPr sz="1600" b="1"/>
            </a:lvl4pPr>
            <a:lvl5pPr marL="1827806" indent="0">
              <a:buNone/>
              <a:defRPr sz="1600" b="1"/>
            </a:lvl5pPr>
            <a:lvl6pPr marL="2284757" indent="0">
              <a:buNone/>
              <a:defRPr sz="1600" b="1"/>
            </a:lvl6pPr>
            <a:lvl7pPr marL="2741710" indent="0">
              <a:buNone/>
              <a:defRPr sz="1600" b="1"/>
            </a:lvl7pPr>
            <a:lvl8pPr marL="3198661" indent="0">
              <a:buNone/>
              <a:defRPr sz="1600" b="1"/>
            </a:lvl8pPr>
            <a:lvl9pPr marL="36556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2291" y="2397129"/>
            <a:ext cx="4622800" cy="17421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313363" y="1947592"/>
            <a:ext cx="4624387" cy="449534"/>
          </a:xfrm>
        </p:spPr>
        <p:txBody>
          <a:bodyPr anchor="b"/>
          <a:lstStyle>
            <a:lvl1pPr marL="0" indent="0">
              <a:buNone/>
              <a:defRPr sz="2400" b="1"/>
            </a:lvl1pPr>
            <a:lvl2pPr marL="456952" indent="0">
              <a:buNone/>
              <a:defRPr sz="2000" b="1"/>
            </a:lvl2pPr>
            <a:lvl3pPr marL="913903" indent="0">
              <a:buNone/>
              <a:defRPr sz="1800" b="1"/>
            </a:lvl3pPr>
            <a:lvl4pPr marL="1370853" indent="0">
              <a:buNone/>
              <a:defRPr sz="1600" b="1"/>
            </a:lvl4pPr>
            <a:lvl5pPr marL="1827806" indent="0">
              <a:buNone/>
              <a:defRPr sz="1600" b="1"/>
            </a:lvl5pPr>
            <a:lvl6pPr marL="2284757" indent="0">
              <a:buNone/>
              <a:defRPr sz="1600" b="1"/>
            </a:lvl6pPr>
            <a:lvl7pPr marL="2741710" indent="0">
              <a:buNone/>
              <a:defRPr sz="1600" b="1"/>
            </a:lvl7pPr>
            <a:lvl8pPr marL="3198661" indent="0">
              <a:buNone/>
              <a:defRPr sz="1600" b="1"/>
            </a:lvl8pPr>
            <a:lvl9pPr marL="36556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13363" y="2397129"/>
            <a:ext cx="4624387" cy="17421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endParaRPr lang="en-US"/>
          </a:p>
        </p:txBody>
      </p:sp>
      <p:sp>
        <p:nvSpPr>
          <p:cNvPr id="8" name="Rectangle 5"/>
          <p:cNvSpPr>
            <a:spLocks noGrp="1" noChangeArrowheads="1"/>
          </p:cNvSpPr>
          <p:nvPr>
            <p:ph type="sldNum" sz="quarter" idx="11"/>
          </p:nvPr>
        </p:nvSpPr>
        <p:spPr>
          <a:ln/>
        </p:spPr>
        <p:txBody>
          <a:bodyPr/>
          <a:lstStyle>
            <a:lvl1pPr>
              <a:defRPr/>
            </a:lvl1pPr>
          </a:lstStyle>
          <a:p>
            <a:fld id="{DCF9F43D-BCBB-482A-BCFF-FF7C926F3E38}" type="slidenum">
              <a:rPr lang="en-GB"/>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endParaRPr lang="en-US"/>
          </a:p>
        </p:txBody>
      </p:sp>
      <p:sp>
        <p:nvSpPr>
          <p:cNvPr id="4" name="Rectangle 5"/>
          <p:cNvSpPr>
            <a:spLocks noGrp="1" noChangeArrowheads="1"/>
          </p:cNvSpPr>
          <p:nvPr>
            <p:ph type="sldNum" sz="quarter" idx="11"/>
          </p:nvPr>
        </p:nvSpPr>
        <p:spPr>
          <a:ln/>
        </p:spPr>
        <p:txBody>
          <a:bodyPr/>
          <a:lstStyle>
            <a:lvl1pPr>
              <a:defRPr/>
            </a:lvl1pPr>
          </a:lstStyle>
          <a:p>
            <a:fld id="{41DEBF12-CF20-46F8-BBAE-710E7C360227}" type="slidenum">
              <a:rPr lang="en-GB"/>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endParaRPr lang="en-US"/>
          </a:p>
        </p:txBody>
      </p:sp>
      <p:sp>
        <p:nvSpPr>
          <p:cNvPr id="3" name="Rectangle 5"/>
          <p:cNvSpPr>
            <a:spLocks noGrp="1" noChangeArrowheads="1"/>
          </p:cNvSpPr>
          <p:nvPr>
            <p:ph type="sldNum" sz="quarter" idx="11"/>
          </p:nvPr>
        </p:nvSpPr>
        <p:spPr>
          <a:ln/>
        </p:spPr>
        <p:txBody>
          <a:bodyPr/>
          <a:lstStyle>
            <a:lvl1pPr>
              <a:defRPr/>
            </a:lvl1pPr>
          </a:lstStyle>
          <a:p>
            <a:fld id="{B05942BE-7492-4279-A87F-6A08B0DE45C1}"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5500" y="4859340"/>
            <a:ext cx="8891588" cy="1342086"/>
          </a:xfrm>
        </p:spPr>
        <p:txBody>
          <a:bodyPr anchor="t"/>
          <a:lstStyle>
            <a:lvl1pPr algn="l">
              <a:defRPr sz="4100" b="1" cap="all"/>
            </a:lvl1pPr>
          </a:lstStyle>
          <a:p>
            <a:r>
              <a:rPr lang="en-US" smtClean="0"/>
              <a:t>Click to edit Master title style</a:t>
            </a:r>
            <a:endParaRPr lang="en-GB"/>
          </a:p>
        </p:txBody>
      </p:sp>
      <p:sp>
        <p:nvSpPr>
          <p:cNvPr id="3" name="Text Placeholder 2"/>
          <p:cNvSpPr>
            <a:spLocks noGrp="1"/>
          </p:cNvSpPr>
          <p:nvPr>
            <p:ph type="body" idx="1"/>
          </p:nvPr>
        </p:nvSpPr>
        <p:spPr>
          <a:xfrm>
            <a:off x="825500" y="4471362"/>
            <a:ext cx="8891588" cy="387978"/>
          </a:xfrm>
        </p:spPr>
        <p:txBody>
          <a:bodyPr anchor="b"/>
          <a:lstStyle>
            <a:lvl1pPr marL="0" indent="0">
              <a:buNone/>
              <a:defRPr sz="2000"/>
            </a:lvl1pPr>
            <a:lvl2pPr marL="456952" indent="0">
              <a:buNone/>
              <a:defRPr sz="1800"/>
            </a:lvl2pPr>
            <a:lvl3pPr marL="913903" indent="0">
              <a:buNone/>
              <a:defRPr sz="1600"/>
            </a:lvl3pPr>
            <a:lvl4pPr marL="1370853" indent="0">
              <a:buNone/>
              <a:defRPr sz="1400"/>
            </a:lvl4pPr>
            <a:lvl5pPr marL="1827806" indent="0">
              <a:buNone/>
              <a:defRPr sz="1400"/>
            </a:lvl5pPr>
            <a:lvl6pPr marL="2284757" indent="0">
              <a:buNone/>
              <a:defRPr sz="1400"/>
            </a:lvl6pPr>
            <a:lvl7pPr marL="2741710" indent="0">
              <a:buNone/>
              <a:defRPr sz="1400"/>
            </a:lvl7pPr>
            <a:lvl8pPr marL="3198661" indent="0">
              <a:buNone/>
              <a:defRPr sz="1400"/>
            </a:lvl8pPr>
            <a:lvl9pPr marL="3655613"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0ADAC1DF-18F7-4803-A9FC-120ACE188BA1}" type="slidenum">
              <a:rPr lang="en-GB"/>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2288" y="893409"/>
            <a:ext cx="3441700" cy="689333"/>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089404" y="301628"/>
            <a:ext cx="5848350" cy="2271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22288" y="1582742"/>
            <a:ext cx="3441700" cy="295611"/>
          </a:xfrm>
        </p:spPr>
        <p:txBody>
          <a:bodyPr/>
          <a:lstStyle>
            <a:lvl1pPr marL="0" indent="0">
              <a:buNone/>
              <a:defRPr sz="1400"/>
            </a:lvl1pPr>
            <a:lvl2pPr marL="456952" indent="0">
              <a:buNone/>
              <a:defRPr sz="1200"/>
            </a:lvl2pPr>
            <a:lvl3pPr marL="913903" indent="0">
              <a:buNone/>
              <a:defRPr sz="1000"/>
            </a:lvl3pPr>
            <a:lvl4pPr marL="1370853" indent="0">
              <a:buNone/>
              <a:defRPr sz="900"/>
            </a:lvl4pPr>
            <a:lvl5pPr marL="1827806" indent="0">
              <a:buNone/>
              <a:defRPr sz="900"/>
            </a:lvl5pPr>
            <a:lvl6pPr marL="2284757" indent="0">
              <a:buNone/>
              <a:defRPr sz="900"/>
            </a:lvl6pPr>
            <a:lvl7pPr marL="2741710" indent="0">
              <a:buNone/>
              <a:defRPr sz="900"/>
            </a:lvl7pPr>
            <a:lvl8pPr marL="3198661" indent="0">
              <a:buNone/>
              <a:defRPr sz="900"/>
            </a:lvl8pPr>
            <a:lvl9pPr marL="3655613"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endParaRPr lang="en-US"/>
          </a:p>
        </p:txBody>
      </p:sp>
      <p:sp>
        <p:nvSpPr>
          <p:cNvPr id="6" name="Rectangle 5"/>
          <p:cNvSpPr>
            <a:spLocks noGrp="1" noChangeArrowheads="1"/>
          </p:cNvSpPr>
          <p:nvPr>
            <p:ph type="sldNum" sz="quarter" idx="11"/>
          </p:nvPr>
        </p:nvSpPr>
        <p:spPr>
          <a:ln/>
        </p:spPr>
        <p:txBody>
          <a:bodyPr/>
          <a:lstStyle>
            <a:lvl1pPr>
              <a:defRPr/>
            </a:lvl1pPr>
          </a:lstStyle>
          <a:p>
            <a:fld id="{23131654-0B79-468B-B39F-0DDCD75096F3}" type="slidenum">
              <a:rPr lang="en-GB"/>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49466" y="5530222"/>
            <a:ext cx="6276975" cy="38797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49466" y="676277"/>
            <a:ext cx="6276975" cy="572644"/>
          </a:xfrm>
        </p:spPr>
        <p:txBody>
          <a:bodyPr/>
          <a:lstStyle>
            <a:lvl1pPr marL="0" indent="0">
              <a:buNone/>
              <a:defRPr sz="3200"/>
            </a:lvl1pPr>
            <a:lvl2pPr marL="456952" indent="0">
              <a:buNone/>
              <a:defRPr sz="2800"/>
            </a:lvl2pPr>
            <a:lvl3pPr marL="913903" indent="0">
              <a:buNone/>
              <a:defRPr sz="2400"/>
            </a:lvl3pPr>
            <a:lvl4pPr marL="1370853" indent="0">
              <a:buNone/>
              <a:defRPr sz="2000"/>
            </a:lvl4pPr>
            <a:lvl5pPr marL="1827806" indent="0">
              <a:buNone/>
              <a:defRPr sz="2000"/>
            </a:lvl5pPr>
            <a:lvl6pPr marL="2284757" indent="0">
              <a:buNone/>
              <a:defRPr sz="2000"/>
            </a:lvl6pPr>
            <a:lvl7pPr marL="2741710" indent="0">
              <a:buNone/>
              <a:defRPr sz="2000"/>
            </a:lvl7pPr>
            <a:lvl8pPr marL="3198661" indent="0">
              <a:buNone/>
              <a:defRPr sz="2000"/>
            </a:lvl8pPr>
            <a:lvl9pPr marL="3655613" indent="0">
              <a:buNone/>
              <a:defRPr sz="2000"/>
            </a:lvl9pPr>
          </a:lstStyle>
          <a:p>
            <a:pPr lvl="0"/>
            <a:endParaRPr lang="en-GB" noProof="0" smtClean="0"/>
          </a:p>
        </p:txBody>
      </p:sp>
      <p:sp>
        <p:nvSpPr>
          <p:cNvPr id="4" name="Text Placeholder 3"/>
          <p:cNvSpPr>
            <a:spLocks noGrp="1"/>
          </p:cNvSpPr>
          <p:nvPr>
            <p:ph type="body" sz="half" idx="2"/>
          </p:nvPr>
        </p:nvSpPr>
        <p:spPr>
          <a:xfrm>
            <a:off x="2049466" y="5918205"/>
            <a:ext cx="6276975" cy="295611"/>
          </a:xfrm>
        </p:spPr>
        <p:txBody>
          <a:bodyPr/>
          <a:lstStyle>
            <a:lvl1pPr marL="0" indent="0">
              <a:buNone/>
              <a:defRPr sz="1400"/>
            </a:lvl1pPr>
            <a:lvl2pPr marL="456952" indent="0">
              <a:buNone/>
              <a:defRPr sz="1200"/>
            </a:lvl2pPr>
            <a:lvl3pPr marL="913903" indent="0">
              <a:buNone/>
              <a:defRPr sz="1000"/>
            </a:lvl3pPr>
            <a:lvl4pPr marL="1370853" indent="0">
              <a:buNone/>
              <a:defRPr sz="900"/>
            </a:lvl4pPr>
            <a:lvl5pPr marL="1827806" indent="0">
              <a:buNone/>
              <a:defRPr sz="900"/>
            </a:lvl5pPr>
            <a:lvl6pPr marL="2284757" indent="0">
              <a:buNone/>
              <a:defRPr sz="900"/>
            </a:lvl6pPr>
            <a:lvl7pPr marL="2741710" indent="0">
              <a:buNone/>
              <a:defRPr sz="900"/>
            </a:lvl7pPr>
            <a:lvl8pPr marL="3198661" indent="0">
              <a:buNone/>
              <a:defRPr sz="900"/>
            </a:lvl8pPr>
            <a:lvl9pPr marL="3655613"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endParaRPr lang="en-US"/>
          </a:p>
        </p:txBody>
      </p:sp>
      <p:sp>
        <p:nvSpPr>
          <p:cNvPr id="6" name="Rectangle 5"/>
          <p:cNvSpPr>
            <a:spLocks noGrp="1" noChangeArrowheads="1"/>
          </p:cNvSpPr>
          <p:nvPr>
            <p:ph type="sldNum" sz="quarter" idx="11"/>
          </p:nvPr>
        </p:nvSpPr>
        <p:spPr>
          <a:ln/>
        </p:spPr>
        <p:txBody>
          <a:bodyPr/>
          <a:lstStyle>
            <a:lvl1pPr>
              <a:defRPr/>
            </a:lvl1pPr>
          </a:lstStyle>
          <a:p>
            <a:fld id="{AD9909D0-7D83-4570-9E07-3D3460EA2992}" type="slidenum">
              <a:rPr lang="en-GB"/>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256672" y="2733675"/>
            <a:ext cx="5404853" cy="2409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endParaRPr lang="en-US"/>
          </a:p>
        </p:txBody>
      </p:sp>
      <p:sp>
        <p:nvSpPr>
          <p:cNvPr id="5" name="Rectangle 5"/>
          <p:cNvSpPr>
            <a:spLocks noGrp="1" noChangeArrowheads="1"/>
          </p:cNvSpPr>
          <p:nvPr>
            <p:ph type="sldNum" sz="quarter" idx="11"/>
          </p:nvPr>
        </p:nvSpPr>
        <p:spPr>
          <a:ln/>
        </p:spPr>
        <p:txBody>
          <a:bodyPr/>
          <a:lstStyle>
            <a:lvl1pPr>
              <a:defRPr/>
            </a:lvl1pPr>
          </a:lstStyle>
          <a:p>
            <a:fld id="{F56FE997-9F9A-4E0A-AA2E-B4AE57F94108}" type="slidenum">
              <a:rPr lang="en-GB"/>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7024" y="1763713"/>
            <a:ext cx="2376332" cy="33797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213811" y="1763713"/>
            <a:ext cx="2942641" cy="3379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endParaRPr lang="en-US"/>
          </a:p>
        </p:txBody>
      </p:sp>
      <p:sp>
        <p:nvSpPr>
          <p:cNvPr id="5" name="Rectangle 5"/>
          <p:cNvSpPr>
            <a:spLocks noGrp="1" noChangeArrowheads="1"/>
          </p:cNvSpPr>
          <p:nvPr>
            <p:ph type="sldNum" sz="quarter" idx="11"/>
          </p:nvPr>
        </p:nvSpPr>
        <p:spPr>
          <a:ln/>
        </p:spPr>
        <p:txBody>
          <a:bodyPr/>
          <a:lstStyle>
            <a:lvl1pPr>
              <a:defRPr/>
            </a:lvl1pPr>
          </a:lstStyle>
          <a:p>
            <a:fld id="{E59631C3-A1A5-4FA8-AEDF-4BFAE87C2A14}" type="slidenum">
              <a:rPr lang="en-GB"/>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763714"/>
            <a:ext cx="9410700" cy="81121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50825" y="2733678"/>
            <a:ext cx="4629150" cy="28625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2375" y="2733678"/>
            <a:ext cx="4629150" cy="28625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endParaRPr lang="en-US"/>
          </a:p>
        </p:txBody>
      </p:sp>
      <p:sp>
        <p:nvSpPr>
          <p:cNvPr id="6" name="Rectangle 5"/>
          <p:cNvSpPr>
            <a:spLocks noGrp="1" noChangeArrowheads="1"/>
          </p:cNvSpPr>
          <p:nvPr>
            <p:ph type="sldNum" sz="quarter" idx="11"/>
          </p:nvPr>
        </p:nvSpPr>
        <p:spPr>
          <a:ln/>
        </p:spPr>
        <p:txBody>
          <a:bodyPr/>
          <a:lstStyle>
            <a:lvl1pPr>
              <a:defRPr/>
            </a:lvl1pPr>
          </a:lstStyle>
          <a:p>
            <a:fld id="{85D766E4-4785-4D44-B12C-2F9EED68687F}" type="slidenum">
              <a:rPr lang="en-GB"/>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84225" y="2735101"/>
            <a:ext cx="8891588" cy="849643"/>
          </a:xfrm>
        </p:spPr>
        <p:txBody>
          <a:bodyPr/>
          <a:lstStyle/>
          <a:p>
            <a:r>
              <a:rPr lang="en-US" smtClean="0"/>
              <a:t>Click to edit Master title style</a:t>
            </a:r>
            <a:endParaRPr lang="en-GB"/>
          </a:p>
        </p:txBody>
      </p:sp>
      <p:sp>
        <p:nvSpPr>
          <p:cNvPr id="3" name="Subtitle 2"/>
          <p:cNvSpPr>
            <a:spLocks noGrp="1"/>
          </p:cNvSpPr>
          <p:nvPr>
            <p:ph type="subTitle" idx="1"/>
          </p:nvPr>
        </p:nvSpPr>
        <p:spPr>
          <a:xfrm>
            <a:off x="1568450" y="4284667"/>
            <a:ext cx="7323138" cy="387978"/>
          </a:xfrm>
        </p:spPr>
        <p:txBody>
          <a:bodyPr/>
          <a:lstStyle>
            <a:lvl1pPr marL="0" indent="0" algn="ctr">
              <a:buNone/>
              <a:defRPr/>
            </a:lvl1pPr>
            <a:lvl2pPr marL="456952" indent="0" algn="ctr">
              <a:buNone/>
              <a:defRPr/>
            </a:lvl2pPr>
            <a:lvl3pPr marL="913903" indent="0" algn="ctr">
              <a:buNone/>
              <a:defRPr/>
            </a:lvl3pPr>
            <a:lvl4pPr marL="1370853" indent="0" algn="ctr">
              <a:buNone/>
              <a:defRPr/>
            </a:lvl4pPr>
            <a:lvl5pPr marL="1827806" indent="0" algn="ctr">
              <a:buNone/>
              <a:defRPr/>
            </a:lvl5pPr>
            <a:lvl6pPr marL="2284757" indent="0" algn="ctr">
              <a:buNone/>
              <a:defRPr/>
            </a:lvl6pPr>
            <a:lvl7pPr marL="2741710" indent="0" algn="ctr">
              <a:buNone/>
              <a:defRPr/>
            </a:lvl7pPr>
            <a:lvl8pPr marL="3198661" indent="0" algn="ctr">
              <a:buNone/>
              <a:defRPr/>
            </a:lvl8pPr>
            <a:lvl9pPr marL="3655613" indent="0" algn="ctr">
              <a:buNone/>
              <a:defRPr/>
            </a:lvl9pPr>
          </a:lstStyle>
          <a:p>
            <a:r>
              <a:rPr lang="en-US" smtClean="0"/>
              <a:t>Click to edit Master subtitle style</a:t>
            </a:r>
            <a:endParaRPr lang="en-GB"/>
          </a:p>
        </p:txBody>
      </p:sp>
      <p:sp>
        <p:nvSpPr>
          <p:cNvPr id="4" name="Rectangle 4"/>
          <p:cNvSpPr>
            <a:spLocks noGrp="1" noChangeArrowheads="1"/>
          </p:cNvSpPr>
          <p:nvPr>
            <p:ph type="ftr" sz="quarter" idx="10"/>
          </p:nvPr>
        </p:nvSpPr>
        <p:spPr>
          <a:ln/>
        </p:spPr>
        <p:txBody>
          <a:bodyPr/>
          <a:lstStyle>
            <a:lvl1pPr>
              <a:defRPr/>
            </a:lvl1pPr>
          </a:lstStyle>
          <a:p>
            <a:endParaRPr lang="en-US"/>
          </a:p>
        </p:txBody>
      </p:sp>
      <p:sp>
        <p:nvSpPr>
          <p:cNvPr id="5" name="Rectangle 5"/>
          <p:cNvSpPr>
            <a:spLocks noGrp="1" noChangeArrowheads="1"/>
          </p:cNvSpPr>
          <p:nvPr>
            <p:ph type="sldNum" sz="quarter" idx="11"/>
          </p:nvPr>
        </p:nvSpPr>
        <p:spPr>
          <a:ln/>
        </p:spPr>
        <p:txBody>
          <a:bodyPr/>
          <a:lstStyle>
            <a:lvl1pPr>
              <a:defRPr/>
            </a:lvl1pPr>
          </a:lstStyle>
          <a:p>
            <a:fld id="{85E82AC1-97B3-4FE8-BF1B-D68BF3CE91D6}" type="slidenum">
              <a:rPr lang="en-GB"/>
              <a:pPr/>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250825" y="4068767"/>
            <a:ext cx="9410700" cy="2308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endParaRPr lang="en-US"/>
          </a:p>
        </p:txBody>
      </p:sp>
      <p:sp>
        <p:nvSpPr>
          <p:cNvPr id="5" name="Rectangle 5"/>
          <p:cNvSpPr>
            <a:spLocks noGrp="1" noChangeArrowheads="1"/>
          </p:cNvSpPr>
          <p:nvPr>
            <p:ph type="sldNum" sz="quarter" idx="11"/>
          </p:nvPr>
        </p:nvSpPr>
        <p:spPr>
          <a:ln/>
        </p:spPr>
        <p:txBody>
          <a:bodyPr/>
          <a:lstStyle>
            <a:lvl1pPr>
              <a:defRPr/>
            </a:lvl1pPr>
          </a:lstStyle>
          <a:p>
            <a:fld id="{94B3D838-EB29-4484-8FB7-A11CD32CBA67}" type="slidenum">
              <a:rPr lang="en-GB"/>
              <a:pPr/>
              <a:t>‹#›</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5500" y="4859340"/>
            <a:ext cx="8891588" cy="1342086"/>
          </a:xfrm>
        </p:spPr>
        <p:txBody>
          <a:bodyPr anchor="t"/>
          <a:lstStyle>
            <a:lvl1pPr algn="l">
              <a:defRPr sz="4100" b="1" cap="all"/>
            </a:lvl1pPr>
          </a:lstStyle>
          <a:p>
            <a:r>
              <a:rPr lang="en-US" smtClean="0"/>
              <a:t>Click to edit Master title style</a:t>
            </a:r>
            <a:endParaRPr lang="en-GB"/>
          </a:p>
        </p:txBody>
      </p:sp>
      <p:sp>
        <p:nvSpPr>
          <p:cNvPr id="3" name="Text Placeholder 2"/>
          <p:cNvSpPr>
            <a:spLocks noGrp="1"/>
          </p:cNvSpPr>
          <p:nvPr>
            <p:ph type="body" idx="1"/>
          </p:nvPr>
        </p:nvSpPr>
        <p:spPr>
          <a:xfrm>
            <a:off x="825500" y="4471362"/>
            <a:ext cx="8891588" cy="387978"/>
          </a:xfrm>
        </p:spPr>
        <p:txBody>
          <a:bodyPr anchor="b"/>
          <a:lstStyle>
            <a:lvl1pPr marL="0" indent="0">
              <a:buNone/>
              <a:defRPr sz="2000"/>
            </a:lvl1pPr>
            <a:lvl2pPr marL="456952" indent="0">
              <a:buNone/>
              <a:defRPr sz="1800"/>
            </a:lvl2pPr>
            <a:lvl3pPr marL="913903" indent="0">
              <a:buNone/>
              <a:defRPr sz="1600"/>
            </a:lvl3pPr>
            <a:lvl4pPr marL="1370853" indent="0">
              <a:buNone/>
              <a:defRPr sz="1400"/>
            </a:lvl4pPr>
            <a:lvl5pPr marL="1827806" indent="0">
              <a:buNone/>
              <a:defRPr sz="1400"/>
            </a:lvl5pPr>
            <a:lvl6pPr marL="2284757" indent="0">
              <a:buNone/>
              <a:defRPr sz="1400"/>
            </a:lvl6pPr>
            <a:lvl7pPr marL="2741710" indent="0">
              <a:buNone/>
              <a:defRPr sz="1400"/>
            </a:lvl7pPr>
            <a:lvl8pPr marL="3198661" indent="0">
              <a:buNone/>
              <a:defRPr sz="1400"/>
            </a:lvl8pPr>
            <a:lvl9pPr marL="3655613"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endParaRPr lang="en-US"/>
          </a:p>
        </p:txBody>
      </p:sp>
      <p:sp>
        <p:nvSpPr>
          <p:cNvPr id="5" name="Rectangle 5"/>
          <p:cNvSpPr>
            <a:spLocks noGrp="1" noChangeArrowheads="1"/>
          </p:cNvSpPr>
          <p:nvPr>
            <p:ph type="sldNum" sz="quarter" idx="11"/>
          </p:nvPr>
        </p:nvSpPr>
        <p:spPr>
          <a:ln/>
        </p:spPr>
        <p:txBody>
          <a:bodyPr/>
          <a:lstStyle>
            <a:lvl1pPr>
              <a:defRPr/>
            </a:lvl1pPr>
          </a:lstStyle>
          <a:p>
            <a:fld id="{1C2ECCE7-CCA4-4601-9494-E509B98CCBF8}" type="slidenum">
              <a:rPr lang="en-GB"/>
              <a:pPr/>
              <a:t>‹#›</a:t>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5" y="4068763"/>
            <a:ext cx="4629150" cy="2419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2375" y="4068763"/>
            <a:ext cx="4629150" cy="2419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endParaRPr lang="en-US"/>
          </a:p>
        </p:txBody>
      </p:sp>
      <p:sp>
        <p:nvSpPr>
          <p:cNvPr id="6" name="Rectangle 5"/>
          <p:cNvSpPr>
            <a:spLocks noGrp="1" noChangeArrowheads="1"/>
          </p:cNvSpPr>
          <p:nvPr>
            <p:ph type="sldNum" sz="quarter" idx="11"/>
          </p:nvPr>
        </p:nvSpPr>
        <p:spPr>
          <a:ln/>
        </p:spPr>
        <p:txBody>
          <a:bodyPr/>
          <a:lstStyle>
            <a:lvl1pPr>
              <a:defRPr/>
            </a:lvl1pPr>
          </a:lstStyle>
          <a:p>
            <a:fld id="{A0ACCF4C-2D2B-4B62-96A2-9EFF2376F066}" type="slidenum">
              <a:rPr lang="en-GB"/>
              <a:pPr/>
              <a:t>‹#›</a:t>
            </a:fld>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2288" y="508633"/>
            <a:ext cx="9415462" cy="849643"/>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22291" y="1947592"/>
            <a:ext cx="4622800" cy="449534"/>
          </a:xfrm>
        </p:spPr>
        <p:txBody>
          <a:bodyPr anchor="b"/>
          <a:lstStyle>
            <a:lvl1pPr marL="0" indent="0">
              <a:buNone/>
              <a:defRPr sz="2400" b="1"/>
            </a:lvl1pPr>
            <a:lvl2pPr marL="456952" indent="0">
              <a:buNone/>
              <a:defRPr sz="2000" b="1"/>
            </a:lvl2pPr>
            <a:lvl3pPr marL="913903" indent="0">
              <a:buNone/>
              <a:defRPr sz="1800" b="1"/>
            </a:lvl3pPr>
            <a:lvl4pPr marL="1370853" indent="0">
              <a:buNone/>
              <a:defRPr sz="1600" b="1"/>
            </a:lvl4pPr>
            <a:lvl5pPr marL="1827806" indent="0">
              <a:buNone/>
              <a:defRPr sz="1600" b="1"/>
            </a:lvl5pPr>
            <a:lvl6pPr marL="2284757" indent="0">
              <a:buNone/>
              <a:defRPr sz="1600" b="1"/>
            </a:lvl6pPr>
            <a:lvl7pPr marL="2741710" indent="0">
              <a:buNone/>
              <a:defRPr sz="1600" b="1"/>
            </a:lvl7pPr>
            <a:lvl8pPr marL="3198661" indent="0">
              <a:buNone/>
              <a:defRPr sz="1600" b="1"/>
            </a:lvl8pPr>
            <a:lvl9pPr marL="36556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2291" y="2397129"/>
            <a:ext cx="4622800" cy="17421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313363" y="1947592"/>
            <a:ext cx="4624387" cy="449534"/>
          </a:xfrm>
        </p:spPr>
        <p:txBody>
          <a:bodyPr anchor="b"/>
          <a:lstStyle>
            <a:lvl1pPr marL="0" indent="0">
              <a:buNone/>
              <a:defRPr sz="2400" b="1"/>
            </a:lvl1pPr>
            <a:lvl2pPr marL="456952" indent="0">
              <a:buNone/>
              <a:defRPr sz="2000" b="1"/>
            </a:lvl2pPr>
            <a:lvl3pPr marL="913903" indent="0">
              <a:buNone/>
              <a:defRPr sz="1800" b="1"/>
            </a:lvl3pPr>
            <a:lvl4pPr marL="1370853" indent="0">
              <a:buNone/>
              <a:defRPr sz="1600" b="1"/>
            </a:lvl4pPr>
            <a:lvl5pPr marL="1827806" indent="0">
              <a:buNone/>
              <a:defRPr sz="1600" b="1"/>
            </a:lvl5pPr>
            <a:lvl6pPr marL="2284757" indent="0">
              <a:buNone/>
              <a:defRPr sz="1600" b="1"/>
            </a:lvl6pPr>
            <a:lvl7pPr marL="2741710" indent="0">
              <a:buNone/>
              <a:defRPr sz="1600" b="1"/>
            </a:lvl7pPr>
            <a:lvl8pPr marL="3198661" indent="0">
              <a:buNone/>
              <a:defRPr sz="1600" b="1"/>
            </a:lvl8pPr>
            <a:lvl9pPr marL="36556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13363" y="2397129"/>
            <a:ext cx="4624387" cy="17421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endParaRPr lang="en-US"/>
          </a:p>
        </p:txBody>
      </p:sp>
      <p:sp>
        <p:nvSpPr>
          <p:cNvPr id="8" name="Rectangle 5"/>
          <p:cNvSpPr>
            <a:spLocks noGrp="1" noChangeArrowheads="1"/>
          </p:cNvSpPr>
          <p:nvPr>
            <p:ph type="sldNum" sz="quarter" idx="11"/>
          </p:nvPr>
        </p:nvSpPr>
        <p:spPr>
          <a:ln/>
        </p:spPr>
        <p:txBody>
          <a:bodyPr/>
          <a:lstStyle>
            <a:lvl1pPr>
              <a:defRPr/>
            </a:lvl1pPr>
          </a:lstStyle>
          <a:p>
            <a:fld id="{90C80EA1-5796-415B-B672-FE9533D7073B}"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5" y="2733675"/>
            <a:ext cx="4629150" cy="240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2375" y="2733675"/>
            <a:ext cx="4629150" cy="240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endParaRPr lang="en-US"/>
          </a:p>
        </p:txBody>
      </p:sp>
      <p:sp>
        <p:nvSpPr>
          <p:cNvPr id="6" name="Rectangle 6"/>
          <p:cNvSpPr>
            <a:spLocks noGrp="1" noChangeArrowheads="1"/>
          </p:cNvSpPr>
          <p:nvPr>
            <p:ph type="sldNum" sz="quarter" idx="11"/>
          </p:nvPr>
        </p:nvSpPr>
        <p:spPr>
          <a:ln/>
        </p:spPr>
        <p:txBody>
          <a:bodyPr/>
          <a:lstStyle>
            <a:lvl1pPr>
              <a:defRPr/>
            </a:lvl1pPr>
          </a:lstStyle>
          <a:p>
            <a:fld id="{55CF7AA8-BEB2-4587-94F2-7D031505ECD6}" type="slidenum">
              <a:rPr lang="en-GB"/>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endParaRPr lang="en-US"/>
          </a:p>
        </p:txBody>
      </p:sp>
      <p:sp>
        <p:nvSpPr>
          <p:cNvPr id="4" name="Rectangle 5"/>
          <p:cNvSpPr>
            <a:spLocks noGrp="1" noChangeArrowheads="1"/>
          </p:cNvSpPr>
          <p:nvPr>
            <p:ph type="sldNum" sz="quarter" idx="11"/>
          </p:nvPr>
        </p:nvSpPr>
        <p:spPr>
          <a:ln/>
        </p:spPr>
        <p:txBody>
          <a:bodyPr/>
          <a:lstStyle>
            <a:lvl1pPr>
              <a:defRPr/>
            </a:lvl1pPr>
          </a:lstStyle>
          <a:p>
            <a:fld id="{80179543-6A1F-4976-8665-37C5B54C308F}" type="slidenum">
              <a:rPr lang="en-GB"/>
              <a:pPr/>
              <a:t>‹#›</a:t>
            </a:fld>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endParaRPr lang="en-US"/>
          </a:p>
        </p:txBody>
      </p:sp>
      <p:sp>
        <p:nvSpPr>
          <p:cNvPr id="3" name="Rectangle 5"/>
          <p:cNvSpPr>
            <a:spLocks noGrp="1" noChangeArrowheads="1"/>
          </p:cNvSpPr>
          <p:nvPr>
            <p:ph type="sldNum" sz="quarter" idx="11"/>
          </p:nvPr>
        </p:nvSpPr>
        <p:spPr>
          <a:ln/>
        </p:spPr>
        <p:txBody>
          <a:bodyPr/>
          <a:lstStyle>
            <a:lvl1pPr>
              <a:defRPr/>
            </a:lvl1pPr>
          </a:lstStyle>
          <a:p>
            <a:fld id="{17C6B782-5F7D-4E05-8122-DF3371689743}" type="slidenum">
              <a:rPr lang="en-GB"/>
              <a:pPr/>
              <a:t>‹#›</a:t>
            </a:fld>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2288" y="893409"/>
            <a:ext cx="3441700" cy="689333"/>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089404" y="301628"/>
            <a:ext cx="5848350" cy="22715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22288" y="1582742"/>
            <a:ext cx="3441700" cy="295611"/>
          </a:xfrm>
        </p:spPr>
        <p:txBody>
          <a:bodyPr/>
          <a:lstStyle>
            <a:lvl1pPr marL="0" indent="0">
              <a:buNone/>
              <a:defRPr sz="1400"/>
            </a:lvl1pPr>
            <a:lvl2pPr marL="456952" indent="0">
              <a:buNone/>
              <a:defRPr sz="1200"/>
            </a:lvl2pPr>
            <a:lvl3pPr marL="913903" indent="0">
              <a:buNone/>
              <a:defRPr sz="1000"/>
            </a:lvl3pPr>
            <a:lvl4pPr marL="1370853" indent="0">
              <a:buNone/>
              <a:defRPr sz="900"/>
            </a:lvl4pPr>
            <a:lvl5pPr marL="1827806" indent="0">
              <a:buNone/>
              <a:defRPr sz="900"/>
            </a:lvl5pPr>
            <a:lvl6pPr marL="2284757" indent="0">
              <a:buNone/>
              <a:defRPr sz="900"/>
            </a:lvl6pPr>
            <a:lvl7pPr marL="2741710" indent="0">
              <a:buNone/>
              <a:defRPr sz="900"/>
            </a:lvl7pPr>
            <a:lvl8pPr marL="3198661" indent="0">
              <a:buNone/>
              <a:defRPr sz="900"/>
            </a:lvl8pPr>
            <a:lvl9pPr marL="3655613"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endParaRPr lang="en-US"/>
          </a:p>
        </p:txBody>
      </p:sp>
      <p:sp>
        <p:nvSpPr>
          <p:cNvPr id="6" name="Rectangle 5"/>
          <p:cNvSpPr>
            <a:spLocks noGrp="1" noChangeArrowheads="1"/>
          </p:cNvSpPr>
          <p:nvPr>
            <p:ph type="sldNum" sz="quarter" idx="11"/>
          </p:nvPr>
        </p:nvSpPr>
        <p:spPr>
          <a:ln/>
        </p:spPr>
        <p:txBody>
          <a:bodyPr/>
          <a:lstStyle>
            <a:lvl1pPr>
              <a:defRPr/>
            </a:lvl1pPr>
          </a:lstStyle>
          <a:p>
            <a:fld id="{93E27252-FC85-4815-BFA0-B04BCD6447FF}" type="slidenum">
              <a:rPr lang="en-GB"/>
              <a:pPr/>
              <a:t>‹#›</a:t>
            </a:fld>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49466" y="5530222"/>
            <a:ext cx="6276975" cy="38797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49466" y="676277"/>
            <a:ext cx="6276975" cy="572644"/>
          </a:xfrm>
        </p:spPr>
        <p:txBody>
          <a:bodyPr/>
          <a:lstStyle>
            <a:lvl1pPr marL="0" indent="0">
              <a:buNone/>
              <a:defRPr sz="3200"/>
            </a:lvl1pPr>
            <a:lvl2pPr marL="456952" indent="0">
              <a:buNone/>
              <a:defRPr sz="2800"/>
            </a:lvl2pPr>
            <a:lvl3pPr marL="913903" indent="0">
              <a:buNone/>
              <a:defRPr sz="2400"/>
            </a:lvl3pPr>
            <a:lvl4pPr marL="1370853" indent="0">
              <a:buNone/>
              <a:defRPr sz="2000"/>
            </a:lvl4pPr>
            <a:lvl5pPr marL="1827806" indent="0">
              <a:buNone/>
              <a:defRPr sz="2000"/>
            </a:lvl5pPr>
            <a:lvl6pPr marL="2284757" indent="0">
              <a:buNone/>
              <a:defRPr sz="2000"/>
            </a:lvl6pPr>
            <a:lvl7pPr marL="2741710" indent="0">
              <a:buNone/>
              <a:defRPr sz="2000"/>
            </a:lvl7pPr>
            <a:lvl8pPr marL="3198661" indent="0">
              <a:buNone/>
              <a:defRPr sz="2000"/>
            </a:lvl8pPr>
            <a:lvl9pPr marL="3655613" indent="0">
              <a:buNone/>
              <a:defRPr sz="2000"/>
            </a:lvl9pPr>
          </a:lstStyle>
          <a:p>
            <a:pPr lvl="0"/>
            <a:endParaRPr lang="en-GB" noProof="0" smtClean="0"/>
          </a:p>
        </p:txBody>
      </p:sp>
      <p:sp>
        <p:nvSpPr>
          <p:cNvPr id="4" name="Text Placeholder 3"/>
          <p:cNvSpPr>
            <a:spLocks noGrp="1"/>
          </p:cNvSpPr>
          <p:nvPr>
            <p:ph type="body" sz="half" idx="2"/>
          </p:nvPr>
        </p:nvSpPr>
        <p:spPr>
          <a:xfrm>
            <a:off x="2049466" y="5918205"/>
            <a:ext cx="6276975" cy="295611"/>
          </a:xfrm>
        </p:spPr>
        <p:txBody>
          <a:bodyPr/>
          <a:lstStyle>
            <a:lvl1pPr marL="0" indent="0">
              <a:buNone/>
              <a:defRPr sz="1400"/>
            </a:lvl1pPr>
            <a:lvl2pPr marL="456952" indent="0">
              <a:buNone/>
              <a:defRPr sz="1200"/>
            </a:lvl2pPr>
            <a:lvl3pPr marL="913903" indent="0">
              <a:buNone/>
              <a:defRPr sz="1000"/>
            </a:lvl3pPr>
            <a:lvl4pPr marL="1370853" indent="0">
              <a:buNone/>
              <a:defRPr sz="900"/>
            </a:lvl4pPr>
            <a:lvl5pPr marL="1827806" indent="0">
              <a:buNone/>
              <a:defRPr sz="900"/>
            </a:lvl5pPr>
            <a:lvl6pPr marL="2284757" indent="0">
              <a:buNone/>
              <a:defRPr sz="900"/>
            </a:lvl6pPr>
            <a:lvl7pPr marL="2741710" indent="0">
              <a:buNone/>
              <a:defRPr sz="900"/>
            </a:lvl7pPr>
            <a:lvl8pPr marL="3198661" indent="0">
              <a:buNone/>
              <a:defRPr sz="900"/>
            </a:lvl8pPr>
            <a:lvl9pPr marL="3655613"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endParaRPr lang="en-US"/>
          </a:p>
        </p:txBody>
      </p:sp>
      <p:sp>
        <p:nvSpPr>
          <p:cNvPr id="6" name="Rectangle 5"/>
          <p:cNvSpPr>
            <a:spLocks noGrp="1" noChangeArrowheads="1"/>
          </p:cNvSpPr>
          <p:nvPr>
            <p:ph type="sldNum" sz="quarter" idx="11"/>
          </p:nvPr>
        </p:nvSpPr>
        <p:spPr>
          <a:ln/>
        </p:spPr>
        <p:txBody>
          <a:bodyPr/>
          <a:lstStyle>
            <a:lvl1pPr>
              <a:defRPr/>
            </a:lvl1pPr>
          </a:lstStyle>
          <a:p>
            <a:fld id="{B4D66B8F-C601-4CFA-BC28-ED08D8B24314}" type="slidenum">
              <a:rPr lang="en-GB"/>
              <a:pPr/>
              <a:t>‹#›</a:t>
            </a:fld>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18518792" y="4068767"/>
            <a:ext cx="28180319" cy="384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endParaRPr lang="en-US"/>
          </a:p>
        </p:txBody>
      </p:sp>
      <p:sp>
        <p:nvSpPr>
          <p:cNvPr id="5" name="Rectangle 5"/>
          <p:cNvSpPr>
            <a:spLocks noGrp="1" noChangeArrowheads="1"/>
          </p:cNvSpPr>
          <p:nvPr>
            <p:ph type="sldNum" sz="quarter" idx="11"/>
          </p:nvPr>
        </p:nvSpPr>
        <p:spPr>
          <a:ln/>
        </p:spPr>
        <p:txBody>
          <a:bodyPr/>
          <a:lstStyle>
            <a:lvl1pPr>
              <a:defRPr/>
            </a:lvl1pPr>
          </a:lstStyle>
          <a:p>
            <a:fld id="{8ECC0BBF-971C-4A5F-A69F-2C17ABB48D2D}" type="slidenum">
              <a:rPr lang="en-GB"/>
              <a:pPr/>
              <a:t>‹#›</a:t>
            </a:fld>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1974" y="2719388"/>
            <a:ext cx="5546431" cy="17335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27046" y="2719388"/>
            <a:ext cx="11683495" cy="1733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endParaRPr lang="en-US"/>
          </a:p>
        </p:txBody>
      </p:sp>
      <p:sp>
        <p:nvSpPr>
          <p:cNvPr id="5" name="Rectangle 5"/>
          <p:cNvSpPr>
            <a:spLocks noGrp="1" noChangeArrowheads="1"/>
          </p:cNvSpPr>
          <p:nvPr>
            <p:ph type="sldNum" sz="quarter" idx="11"/>
          </p:nvPr>
        </p:nvSpPr>
        <p:spPr>
          <a:ln/>
        </p:spPr>
        <p:txBody>
          <a:bodyPr/>
          <a:lstStyle>
            <a:lvl1pPr>
              <a:defRPr/>
            </a:lvl1pPr>
          </a:lstStyle>
          <a:p>
            <a:fld id="{E99CD439-B156-457A-BE30-13E873BF2225}" type="slidenum">
              <a:rPr lang="en-GB"/>
              <a:pPr/>
              <a:t>‹#›</a:t>
            </a:fld>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84503" y="2348904"/>
            <a:ext cx="8891032" cy="1620771"/>
          </a:xfrm>
        </p:spPr>
        <p:txBody>
          <a:bodyPr/>
          <a:lstStyle/>
          <a:p>
            <a:r>
              <a:rPr lang="en-US" smtClean="0"/>
              <a:t>Click to edit Master title style</a:t>
            </a:r>
            <a:endParaRPr lang="en-GB"/>
          </a:p>
        </p:txBody>
      </p:sp>
      <p:sp>
        <p:nvSpPr>
          <p:cNvPr id="3" name="Subtitle 2"/>
          <p:cNvSpPr>
            <a:spLocks noGrp="1"/>
          </p:cNvSpPr>
          <p:nvPr>
            <p:ph type="subTitle" idx="1"/>
          </p:nvPr>
        </p:nvSpPr>
        <p:spPr>
          <a:xfrm>
            <a:off x="1569009" y="4284720"/>
            <a:ext cx="7322027" cy="1932323"/>
          </a:xfrm>
        </p:spPr>
        <p:txBody>
          <a:bodyPr/>
          <a:lstStyle>
            <a:lvl1pPr marL="0" indent="0" algn="ctr">
              <a:buNone/>
              <a:defRPr>
                <a:solidFill>
                  <a:schemeClr val="tx1">
                    <a:tint val="75000"/>
                  </a:schemeClr>
                </a:solidFill>
              </a:defRPr>
            </a:lvl1pPr>
            <a:lvl2pPr marL="514155" indent="0" algn="ctr">
              <a:buNone/>
              <a:defRPr>
                <a:solidFill>
                  <a:schemeClr val="tx1">
                    <a:tint val="75000"/>
                  </a:schemeClr>
                </a:solidFill>
              </a:defRPr>
            </a:lvl2pPr>
            <a:lvl3pPr marL="1028309" indent="0" algn="ctr">
              <a:buNone/>
              <a:defRPr>
                <a:solidFill>
                  <a:schemeClr val="tx1">
                    <a:tint val="75000"/>
                  </a:schemeClr>
                </a:solidFill>
              </a:defRPr>
            </a:lvl3pPr>
            <a:lvl4pPr marL="1542462" indent="0" algn="ctr">
              <a:buNone/>
              <a:defRPr>
                <a:solidFill>
                  <a:schemeClr val="tx1">
                    <a:tint val="75000"/>
                  </a:schemeClr>
                </a:solidFill>
              </a:defRPr>
            </a:lvl4pPr>
            <a:lvl5pPr marL="2056617" indent="0" algn="ctr">
              <a:buNone/>
              <a:defRPr>
                <a:solidFill>
                  <a:schemeClr val="tx1">
                    <a:tint val="75000"/>
                  </a:schemeClr>
                </a:solidFill>
              </a:defRPr>
            </a:lvl5pPr>
            <a:lvl6pPr marL="2570771" indent="0" algn="ctr">
              <a:buNone/>
              <a:defRPr>
                <a:solidFill>
                  <a:schemeClr val="tx1">
                    <a:tint val="75000"/>
                  </a:schemeClr>
                </a:solidFill>
              </a:defRPr>
            </a:lvl6pPr>
            <a:lvl7pPr marL="3084928" indent="0" algn="ctr">
              <a:buNone/>
              <a:defRPr>
                <a:solidFill>
                  <a:schemeClr val="tx1">
                    <a:tint val="75000"/>
                  </a:schemeClr>
                </a:solidFill>
              </a:defRPr>
            </a:lvl7pPr>
            <a:lvl8pPr marL="3599079" indent="0" algn="ctr">
              <a:buNone/>
              <a:defRPr>
                <a:solidFill>
                  <a:schemeClr val="tx1">
                    <a:tint val="75000"/>
                  </a:schemeClr>
                </a:solidFill>
              </a:defRPr>
            </a:lvl8pPr>
            <a:lvl9pPr marL="4113232"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defTabSz="913154" fontAlgn="base">
              <a:spcBef>
                <a:spcPct val="0"/>
              </a:spcBef>
              <a:spcAft>
                <a:spcPct val="0"/>
              </a:spcAft>
              <a:defRPr>
                <a:latin typeface="Arial" charset="0"/>
              </a:defRPr>
            </a:lvl1pPr>
          </a:lstStyle>
          <a:p>
            <a:pPr>
              <a:defRPr/>
            </a:pPr>
            <a:fld id="{94B2305A-7222-4ECF-B045-1BBCBB8A5BBE}" type="datetimeFigureOut">
              <a:rPr lang="en-GB"/>
              <a:pPr>
                <a:defRPr/>
              </a:pPr>
              <a:t>18/09/2012</a:t>
            </a:fld>
            <a:endParaRPr lang="en-GB"/>
          </a:p>
        </p:txBody>
      </p:sp>
      <p:sp>
        <p:nvSpPr>
          <p:cNvPr id="5" name="Footer Placeholder 4"/>
          <p:cNvSpPr>
            <a:spLocks noGrp="1"/>
          </p:cNvSpPr>
          <p:nvPr>
            <p:ph type="ftr" sz="quarter" idx="11"/>
          </p:nvPr>
        </p:nvSpPr>
        <p:spPr/>
        <p:txBody>
          <a:bodyPr/>
          <a:lstStyle>
            <a:lvl1pPr defTabSz="913154"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defTabSz="913154" fontAlgn="base">
              <a:spcBef>
                <a:spcPct val="0"/>
              </a:spcBef>
              <a:spcAft>
                <a:spcPct val="0"/>
              </a:spcAft>
              <a:defRPr>
                <a:latin typeface="Arial" charset="0"/>
              </a:defRPr>
            </a:lvl1pPr>
          </a:lstStyle>
          <a:p>
            <a:pPr>
              <a:defRPr/>
            </a:pPr>
            <a:fld id="{ADB83218-7731-4783-9AEF-190D37E6859D}" type="slidenum">
              <a:rPr lang="en-GB"/>
              <a:pPr>
                <a:defRPr/>
              </a:pPr>
              <a:t>‹#›</a:t>
            </a:fld>
            <a:endParaRPr lang="en-GB"/>
          </a:p>
        </p:txBody>
      </p:sp>
    </p:spTree>
    <p:extLst>
      <p:ext uri="{BB962C8B-B14F-4D97-AF65-F5344CB8AC3E}">
        <p14:creationId xmlns:p14="http://schemas.microsoft.com/office/powerpoint/2010/main" val="36637992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defTabSz="913154" fontAlgn="base">
              <a:spcBef>
                <a:spcPct val="0"/>
              </a:spcBef>
              <a:spcAft>
                <a:spcPct val="0"/>
              </a:spcAft>
              <a:defRPr>
                <a:latin typeface="Arial" charset="0"/>
              </a:defRPr>
            </a:lvl1pPr>
          </a:lstStyle>
          <a:p>
            <a:pPr>
              <a:defRPr/>
            </a:pPr>
            <a:fld id="{D52FFF4F-C0B9-4588-8B74-AC87F8624E8E}" type="datetimeFigureOut">
              <a:rPr lang="en-GB"/>
              <a:pPr>
                <a:defRPr/>
              </a:pPr>
              <a:t>18/09/2012</a:t>
            </a:fld>
            <a:endParaRPr lang="en-GB"/>
          </a:p>
        </p:txBody>
      </p:sp>
      <p:sp>
        <p:nvSpPr>
          <p:cNvPr id="5" name="Footer Placeholder 4"/>
          <p:cNvSpPr>
            <a:spLocks noGrp="1"/>
          </p:cNvSpPr>
          <p:nvPr>
            <p:ph type="ftr" sz="quarter" idx="11"/>
          </p:nvPr>
        </p:nvSpPr>
        <p:spPr/>
        <p:txBody>
          <a:bodyPr/>
          <a:lstStyle>
            <a:lvl1pPr defTabSz="913154"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defTabSz="913154" fontAlgn="base">
              <a:spcBef>
                <a:spcPct val="0"/>
              </a:spcBef>
              <a:spcAft>
                <a:spcPct val="0"/>
              </a:spcAft>
              <a:defRPr>
                <a:latin typeface="Arial" charset="0"/>
              </a:defRPr>
            </a:lvl1pPr>
          </a:lstStyle>
          <a:p>
            <a:pPr>
              <a:defRPr/>
            </a:pPr>
            <a:fld id="{8C4945ED-8773-4EC8-857F-56CC7E9B1A94}" type="slidenum">
              <a:rPr lang="en-GB"/>
              <a:pPr>
                <a:defRPr/>
              </a:pPr>
              <a:t>‹#›</a:t>
            </a:fld>
            <a:endParaRPr lang="en-GB"/>
          </a:p>
        </p:txBody>
      </p:sp>
    </p:spTree>
    <p:extLst>
      <p:ext uri="{BB962C8B-B14F-4D97-AF65-F5344CB8AC3E}">
        <p14:creationId xmlns:p14="http://schemas.microsoft.com/office/powerpoint/2010/main" val="13734602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6271" y="4858823"/>
            <a:ext cx="8891032" cy="1501751"/>
          </a:xfrm>
        </p:spPr>
        <p:txBody>
          <a:bodyPr anchor="t"/>
          <a:lstStyle>
            <a:lvl1pPr algn="l">
              <a:defRPr sz="4500" b="1" cap="all"/>
            </a:lvl1pPr>
          </a:lstStyle>
          <a:p>
            <a:r>
              <a:rPr lang="en-US" smtClean="0"/>
              <a:t>Click to edit Master title style</a:t>
            </a:r>
            <a:endParaRPr lang="en-GB"/>
          </a:p>
        </p:txBody>
      </p:sp>
      <p:sp>
        <p:nvSpPr>
          <p:cNvPr id="3" name="Text Placeholder 2"/>
          <p:cNvSpPr>
            <a:spLocks noGrp="1"/>
          </p:cNvSpPr>
          <p:nvPr>
            <p:ph type="body" idx="1"/>
          </p:nvPr>
        </p:nvSpPr>
        <p:spPr>
          <a:xfrm>
            <a:off x="826271" y="3204786"/>
            <a:ext cx="8891032" cy="1654026"/>
          </a:xfrm>
        </p:spPr>
        <p:txBody>
          <a:bodyPr anchor="b"/>
          <a:lstStyle>
            <a:lvl1pPr marL="0" indent="0">
              <a:buNone/>
              <a:defRPr sz="2300">
                <a:solidFill>
                  <a:schemeClr val="tx1">
                    <a:tint val="75000"/>
                  </a:schemeClr>
                </a:solidFill>
              </a:defRPr>
            </a:lvl1pPr>
            <a:lvl2pPr marL="514155" indent="0">
              <a:buNone/>
              <a:defRPr sz="2000">
                <a:solidFill>
                  <a:schemeClr val="tx1">
                    <a:tint val="75000"/>
                  </a:schemeClr>
                </a:solidFill>
              </a:defRPr>
            </a:lvl2pPr>
            <a:lvl3pPr marL="1028309" indent="0">
              <a:buNone/>
              <a:defRPr sz="1800">
                <a:solidFill>
                  <a:schemeClr val="tx1">
                    <a:tint val="75000"/>
                  </a:schemeClr>
                </a:solidFill>
              </a:defRPr>
            </a:lvl3pPr>
            <a:lvl4pPr marL="1542462" indent="0">
              <a:buNone/>
              <a:defRPr sz="1600">
                <a:solidFill>
                  <a:schemeClr val="tx1">
                    <a:tint val="75000"/>
                  </a:schemeClr>
                </a:solidFill>
              </a:defRPr>
            </a:lvl4pPr>
            <a:lvl5pPr marL="2056617" indent="0">
              <a:buNone/>
              <a:defRPr sz="1600">
                <a:solidFill>
                  <a:schemeClr val="tx1">
                    <a:tint val="75000"/>
                  </a:schemeClr>
                </a:solidFill>
              </a:defRPr>
            </a:lvl5pPr>
            <a:lvl6pPr marL="2570771" indent="0">
              <a:buNone/>
              <a:defRPr sz="1600">
                <a:solidFill>
                  <a:schemeClr val="tx1">
                    <a:tint val="75000"/>
                  </a:schemeClr>
                </a:solidFill>
              </a:defRPr>
            </a:lvl6pPr>
            <a:lvl7pPr marL="3084928" indent="0">
              <a:buNone/>
              <a:defRPr sz="1600">
                <a:solidFill>
                  <a:schemeClr val="tx1">
                    <a:tint val="75000"/>
                  </a:schemeClr>
                </a:solidFill>
              </a:defRPr>
            </a:lvl7pPr>
            <a:lvl8pPr marL="3599079" indent="0">
              <a:buNone/>
              <a:defRPr sz="1600">
                <a:solidFill>
                  <a:schemeClr val="tx1">
                    <a:tint val="75000"/>
                  </a:schemeClr>
                </a:solidFill>
              </a:defRPr>
            </a:lvl8pPr>
            <a:lvl9pPr marL="4113232"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3154" fontAlgn="base">
              <a:spcBef>
                <a:spcPct val="0"/>
              </a:spcBef>
              <a:spcAft>
                <a:spcPct val="0"/>
              </a:spcAft>
              <a:defRPr>
                <a:latin typeface="Arial" charset="0"/>
              </a:defRPr>
            </a:lvl1pPr>
          </a:lstStyle>
          <a:p>
            <a:pPr>
              <a:defRPr/>
            </a:pPr>
            <a:fld id="{CCE32606-12DE-4C5C-920C-A40F285169FD}" type="datetimeFigureOut">
              <a:rPr lang="en-GB"/>
              <a:pPr>
                <a:defRPr/>
              </a:pPr>
              <a:t>18/09/2012</a:t>
            </a:fld>
            <a:endParaRPr lang="en-GB"/>
          </a:p>
        </p:txBody>
      </p:sp>
      <p:sp>
        <p:nvSpPr>
          <p:cNvPr id="5" name="Footer Placeholder 4"/>
          <p:cNvSpPr>
            <a:spLocks noGrp="1"/>
          </p:cNvSpPr>
          <p:nvPr>
            <p:ph type="ftr" sz="quarter" idx="11"/>
          </p:nvPr>
        </p:nvSpPr>
        <p:spPr/>
        <p:txBody>
          <a:bodyPr/>
          <a:lstStyle>
            <a:lvl1pPr defTabSz="913154"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defTabSz="913154" fontAlgn="base">
              <a:spcBef>
                <a:spcPct val="0"/>
              </a:spcBef>
              <a:spcAft>
                <a:spcPct val="0"/>
              </a:spcAft>
              <a:defRPr>
                <a:latin typeface="Arial" charset="0"/>
              </a:defRPr>
            </a:lvl1pPr>
          </a:lstStyle>
          <a:p>
            <a:pPr>
              <a:defRPr/>
            </a:pPr>
            <a:fld id="{AFABF516-C41E-4261-84DF-FB95E0535048}" type="slidenum">
              <a:rPr lang="en-GB"/>
              <a:pPr>
                <a:defRPr/>
              </a:pPr>
              <a:t>‹#›</a:t>
            </a:fld>
            <a:endParaRPr lang="en-GB"/>
          </a:p>
        </p:txBody>
      </p:sp>
    </p:spTree>
    <p:extLst>
      <p:ext uri="{BB962C8B-B14F-4D97-AF65-F5344CB8AC3E}">
        <p14:creationId xmlns:p14="http://schemas.microsoft.com/office/powerpoint/2010/main" val="7647496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23002" y="1764295"/>
            <a:ext cx="4619850" cy="4990084"/>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317186" y="1764295"/>
            <a:ext cx="4619850" cy="4990084"/>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defTabSz="913154" fontAlgn="base">
              <a:spcBef>
                <a:spcPct val="0"/>
              </a:spcBef>
              <a:spcAft>
                <a:spcPct val="0"/>
              </a:spcAft>
              <a:defRPr>
                <a:latin typeface="Arial" charset="0"/>
              </a:defRPr>
            </a:lvl1pPr>
          </a:lstStyle>
          <a:p>
            <a:pPr>
              <a:defRPr/>
            </a:pPr>
            <a:fld id="{2BEBABAF-9DC8-469A-83DD-103C5B4FE984}" type="datetimeFigureOut">
              <a:rPr lang="en-GB"/>
              <a:pPr>
                <a:defRPr/>
              </a:pPr>
              <a:t>18/09/2012</a:t>
            </a:fld>
            <a:endParaRPr lang="en-GB"/>
          </a:p>
        </p:txBody>
      </p:sp>
      <p:sp>
        <p:nvSpPr>
          <p:cNvPr id="6" name="Footer Placeholder 5"/>
          <p:cNvSpPr>
            <a:spLocks noGrp="1"/>
          </p:cNvSpPr>
          <p:nvPr>
            <p:ph type="ftr" sz="quarter" idx="11"/>
          </p:nvPr>
        </p:nvSpPr>
        <p:spPr/>
        <p:txBody>
          <a:bodyPr/>
          <a:lstStyle>
            <a:lvl1pPr defTabSz="913154" fontAlgn="base">
              <a:spcBef>
                <a:spcPct val="0"/>
              </a:spcBef>
              <a:spcAft>
                <a:spcPct val="0"/>
              </a:spcAft>
              <a:defRPr>
                <a:latin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defTabSz="913154" fontAlgn="base">
              <a:spcBef>
                <a:spcPct val="0"/>
              </a:spcBef>
              <a:spcAft>
                <a:spcPct val="0"/>
              </a:spcAft>
              <a:defRPr>
                <a:latin typeface="Arial" charset="0"/>
              </a:defRPr>
            </a:lvl1pPr>
          </a:lstStyle>
          <a:p>
            <a:pPr>
              <a:defRPr/>
            </a:pPr>
            <a:fld id="{456D702E-F652-48CD-85B3-D51963245BCE}" type="slidenum">
              <a:rPr lang="en-GB"/>
              <a:pPr>
                <a:defRPr/>
              </a:pPr>
              <a:t>‹#›</a:t>
            </a:fld>
            <a:endParaRPr lang="en-GB"/>
          </a:p>
        </p:txBody>
      </p:sp>
    </p:spTree>
    <p:extLst>
      <p:ext uri="{BB962C8B-B14F-4D97-AF65-F5344CB8AC3E}">
        <p14:creationId xmlns:p14="http://schemas.microsoft.com/office/powerpoint/2010/main" val="1639873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2288" y="524020"/>
            <a:ext cx="9415462" cy="818864"/>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22291" y="1947592"/>
            <a:ext cx="4622800" cy="449534"/>
          </a:xfrm>
        </p:spPr>
        <p:txBody>
          <a:bodyPr anchor="b"/>
          <a:lstStyle>
            <a:lvl1pPr marL="0" indent="0">
              <a:buNone/>
              <a:defRPr sz="2400" b="1"/>
            </a:lvl1pPr>
            <a:lvl2pPr marL="456952" indent="0">
              <a:buNone/>
              <a:defRPr sz="2000" b="1"/>
            </a:lvl2pPr>
            <a:lvl3pPr marL="913903" indent="0">
              <a:buNone/>
              <a:defRPr sz="1800" b="1"/>
            </a:lvl3pPr>
            <a:lvl4pPr marL="1370853" indent="0">
              <a:buNone/>
              <a:defRPr sz="1600" b="1"/>
            </a:lvl4pPr>
            <a:lvl5pPr marL="1827806" indent="0">
              <a:buNone/>
              <a:defRPr sz="1600" b="1"/>
            </a:lvl5pPr>
            <a:lvl6pPr marL="2284757" indent="0">
              <a:buNone/>
              <a:defRPr sz="1600" b="1"/>
            </a:lvl6pPr>
            <a:lvl7pPr marL="2741710" indent="0">
              <a:buNone/>
              <a:defRPr sz="1600" b="1"/>
            </a:lvl7pPr>
            <a:lvl8pPr marL="3198661" indent="0">
              <a:buNone/>
              <a:defRPr sz="1600" b="1"/>
            </a:lvl8pPr>
            <a:lvl9pPr marL="36556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2291" y="2397129"/>
            <a:ext cx="4622800" cy="17421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313363" y="1947592"/>
            <a:ext cx="4624387" cy="449534"/>
          </a:xfrm>
        </p:spPr>
        <p:txBody>
          <a:bodyPr anchor="b"/>
          <a:lstStyle>
            <a:lvl1pPr marL="0" indent="0">
              <a:buNone/>
              <a:defRPr sz="2400" b="1"/>
            </a:lvl1pPr>
            <a:lvl2pPr marL="456952" indent="0">
              <a:buNone/>
              <a:defRPr sz="2000" b="1"/>
            </a:lvl2pPr>
            <a:lvl3pPr marL="913903" indent="0">
              <a:buNone/>
              <a:defRPr sz="1800" b="1"/>
            </a:lvl3pPr>
            <a:lvl4pPr marL="1370853" indent="0">
              <a:buNone/>
              <a:defRPr sz="1600" b="1"/>
            </a:lvl4pPr>
            <a:lvl5pPr marL="1827806" indent="0">
              <a:buNone/>
              <a:defRPr sz="1600" b="1"/>
            </a:lvl5pPr>
            <a:lvl6pPr marL="2284757" indent="0">
              <a:buNone/>
              <a:defRPr sz="1600" b="1"/>
            </a:lvl6pPr>
            <a:lvl7pPr marL="2741710" indent="0">
              <a:buNone/>
              <a:defRPr sz="1600" b="1"/>
            </a:lvl7pPr>
            <a:lvl8pPr marL="3198661" indent="0">
              <a:buNone/>
              <a:defRPr sz="1600" b="1"/>
            </a:lvl8pPr>
            <a:lvl9pPr marL="36556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13363" y="2397129"/>
            <a:ext cx="4624387" cy="17421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endParaRPr lang="en-US"/>
          </a:p>
        </p:txBody>
      </p:sp>
      <p:sp>
        <p:nvSpPr>
          <p:cNvPr id="8" name="Rectangle 6"/>
          <p:cNvSpPr>
            <a:spLocks noGrp="1" noChangeArrowheads="1"/>
          </p:cNvSpPr>
          <p:nvPr>
            <p:ph type="sldNum" sz="quarter" idx="11"/>
          </p:nvPr>
        </p:nvSpPr>
        <p:spPr>
          <a:ln/>
        </p:spPr>
        <p:txBody>
          <a:bodyPr/>
          <a:lstStyle>
            <a:lvl1pPr>
              <a:defRPr/>
            </a:lvl1pPr>
          </a:lstStyle>
          <a:p>
            <a:fld id="{E49B4A9F-C4DE-4242-844E-3B539A2AA7EE}" type="slidenum">
              <a:rPr lang="en-GB"/>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23004" y="1692533"/>
            <a:ext cx="4621667" cy="705367"/>
          </a:xfrm>
        </p:spPr>
        <p:txBody>
          <a:bodyPr anchor="b"/>
          <a:lstStyle>
            <a:lvl1pPr marL="0" indent="0">
              <a:buNone/>
              <a:defRPr sz="2700" b="1"/>
            </a:lvl1pPr>
            <a:lvl2pPr marL="514155" indent="0">
              <a:buNone/>
              <a:defRPr sz="2300" b="1"/>
            </a:lvl2pPr>
            <a:lvl3pPr marL="1028309" indent="0">
              <a:buNone/>
              <a:defRPr sz="2000" b="1"/>
            </a:lvl3pPr>
            <a:lvl4pPr marL="1542462" indent="0">
              <a:buNone/>
              <a:defRPr sz="1800" b="1"/>
            </a:lvl4pPr>
            <a:lvl5pPr marL="2056617" indent="0">
              <a:buNone/>
              <a:defRPr sz="1800" b="1"/>
            </a:lvl5pPr>
            <a:lvl6pPr marL="2570771" indent="0">
              <a:buNone/>
              <a:defRPr sz="1800" b="1"/>
            </a:lvl6pPr>
            <a:lvl7pPr marL="3084928" indent="0">
              <a:buNone/>
              <a:defRPr sz="1800" b="1"/>
            </a:lvl7pPr>
            <a:lvl8pPr marL="3599079" indent="0">
              <a:buNone/>
              <a:defRPr sz="1800" b="1"/>
            </a:lvl8pPr>
            <a:lvl9pPr marL="4113232"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23004" y="2397901"/>
            <a:ext cx="4621667" cy="4356478"/>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313558" y="1692533"/>
            <a:ext cx="4623482" cy="705367"/>
          </a:xfrm>
        </p:spPr>
        <p:txBody>
          <a:bodyPr anchor="b"/>
          <a:lstStyle>
            <a:lvl1pPr marL="0" indent="0">
              <a:buNone/>
              <a:defRPr sz="2700" b="1"/>
            </a:lvl1pPr>
            <a:lvl2pPr marL="514155" indent="0">
              <a:buNone/>
              <a:defRPr sz="2300" b="1"/>
            </a:lvl2pPr>
            <a:lvl3pPr marL="1028309" indent="0">
              <a:buNone/>
              <a:defRPr sz="2000" b="1"/>
            </a:lvl3pPr>
            <a:lvl4pPr marL="1542462" indent="0">
              <a:buNone/>
              <a:defRPr sz="1800" b="1"/>
            </a:lvl4pPr>
            <a:lvl5pPr marL="2056617" indent="0">
              <a:buNone/>
              <a:defRPr sz="1800" b="1"/>
            </a:lvl5pPr>
            <a:lvl6pPr marL="2570771" indent="0">
              <a:buNone/>
              <a:defRPr sz="1800" b="1"/>
            </a:lvl6pPr>
            <a:lvl7pPr marL="3084928" indent="0">
              <a:buNone/>
              <a:defRPr sz="1800" b="1"/>
            </a:lvl7pPr>
            <a:lvl8pPr marL="3599079" indent="0">
              <a:buNone/>
              <a:defRPr sz="1800" b="1"/>
            </a:lvl8pPr>
            <a:lvl9pPr marL="4113232"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313558" y="2397901"/>
            <a:ext cx="4623482" cy="4356478"/>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defTabSz="913154" fontAlgn="base">
              <a:spcBef>
                <a:spcPct val="0"/>
              </a:spcBef>
              <a:spcAft>
                <a:spcPct val="0"/>
              </a:spcAft>
              <a:defRPr>
                <a:latin typeface="Arial" charset="0"/>
              </a:defRPr>
            </a:lvl1pPr>
          </a:lstStyle>
          <a:p>
            <a:pPr>
              <a:defRPr/>
            </a:pPr>
            <a:fld id="{9C26DCE7-25CC-48AE-8445-219E8C78374F}" type="datetimeFigureOut">
              <a:rPr lang="en-GB"/>
              <a:pPr>
                <a:defRPr/>
              </a:pPr>
              <a:t>18/09/2012</a:t>
            </a:fld>
            <a:endParaRPr lang="en-GB"/>
          </a:p>
        </p:txBody>
      </p:sp>
      <p:sp>
        <p:nvSpPr>
          <p:cNvPr id="8" name="Footer Placeholder 7"/>
          <p:cNvSpPr>
            <a:spLocks noGrp="1"/>
          </p:cNvSpPr>
          <p:nvPr>
            <p:ph type="ftr" sz="quarter" idx="11"/>
          </p:nvPr>
        </p:nvSpPr>
        <p:spPr/>
        <p:txBody>
          <a:bodyPr/>
          <a:lstStyle>
            <a:lvl1pPr defTabSz="913154" fontAlgn="base">
              <a:spcBef>
                <a:spcPct val="0"/>
              </a:spcBef>
              <a:spcAft>
                <a:spcPct val="0"/>
              </a:spcAft>
              <a:defRPr>
                <a:latin typeface="Arial" charset="0"/>
              </a:defRPr>
            </a:lvl1pPr>
          </a:lstStyle>
          <a:p>
            <a:pPr>
              <a:defRPr/>
            </a:pPr>
            <a:endParaRPr lang="en-GB"/>
          </a:p>
        </p:txBody>
      </p:sp>
      <p:sp>
        <p:nvSpPr>
          <p:cNvPr id="9" name="Slide Number Placeholder 8"/>
          <p:cNvSpPr>
            <a:spLocks noGrp="1"/>
          </p:cNvSpPr>
          <p:nvPr>
            <p:ph type="sldNum" sz="quarter" idx="12"/>
          </p:nvPr>
        </p:nvSpPr>
        <p:spPr/>
        <p:txBody>
          <a:bodyPr/>
          <a:lstStyle>
            <a:lvl1pPr defTabSz="913154" fontAlgn="base">
              <a:spcBef>
                <a:spcPct val="0"/>
              </a:spcBef>
              <a:spcAft>
                <a:spcPct val="0"/>
              </a:spcAft>
              <a:defRPr>
                <a:latin typeface="Arial" charset="0"/>
              </a:defRPr>
            </a:lvl1pPr>
          </a:lstStyle>
          <a:p>
            <a:pPr>
              <a:defRPr/>
            </a:pPr>
            <a:fld id="{04166BBF-1713-44FB-B7FA-13110114EE5D}" type="slidenum">
              <a:rPr lang="en-GB"/>
              <a:pPr>
                <a:defRPr/>
              </a:pPr>
              <a:t>‹#›</a:t>
            </a:fld>
            <a:endParaRPr lang="en-GB"/>
          </a:p>
        </p:txBody>
      </p:sp>
    </p:spTree>
    <p:extLst>
      <p:ext uri="{BB962C8B-B14F-4D97-AF65-F5344CB8AC3E}">
        <p14:creationId xmlns:p14="http://schemas.microsoft.com/office/powerpoint/2010/main" val="25033158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defTabSz="913154" fontAlgn="base">
              <a:spcBef>
                <a:spcPct val="0"/>
              </a:spcBef>
              <a:spcAft>
                <a:spcPct val="0"/>
              </a:spcAft>
              <a:defRPr>
                <a:latin typeface="Arial" charset="0"/>
              </a:defRPr>
            </a:lvl1pPr>
          </a:lstStyle>
          <a:p>
            <a:pPr>
              <a:defRPr/>
            </a:pPr>
            <a:fld id="{3ADD957A-C32D-42C3-B636-E8520998485E}" type="datetimeFigureOut">
              <a:rPr lang="en-GB"/>
              <a:pPr>
                <a:defRPr/>
              </a:pPr>
              <a:t>18/09/2012</a:t>
            </a:fld>
            <a:endParaRPr lang="en-GB"/>
          </a:p>
        </p:txBody>
      </p:sp>
      <p:sp>
        <p:nvSpPr>
          <p:cNvPr id="4" name="Footer Placeholder 3"/>
          <p:cNvSpPr>
            <a:spLocks noGrp="1"/>
          </p:cNvSpPr>
          <p:nvPr>
            <p:ph type="ftr" sz="quarter" idx="11"/>
          </p:nvPr>
        </p:nvSpPr>
        <p:spPr/>
        <p:txBody>
          <a:bodyPr/>
          <a:lstStyle>
            <a:lvl1pPr defTabSz="913154" fontAlgn="base">
              <a:spcBef>
                <a:spcPct val="0"/>
              </a:spcBef>
              <a:spcAft>
                <a:spcPct val="0"/>
              </a:spcAft>
              <a:defRPr>
                <a:latin typeface="Arial" charset="0"/>
              </a:defRPr>
            </a:lvl1pPr>
          </a:lstStyle>
          <a:p>
            <a:pPr>
              <a:defRPr/>
            </a:pPr>
            <a:endParaRPr lang="en-GB"/>
          </a:p>
        </p:txBody>
      </p:sp>
      <p:sp>
        <p:nvSpPr>
          <p:cNvPr id="5" name="Slide Number Placeholder 4"/>
          <p:cNvSpPr>
            <a:spLocks noGrp="1"/>
          </p:cNvSpPr>
          <p:nvPr>
            <p:ph type="sldNum" sz="quarter" idx="12"/>
          </p:nvPr>
        </p:nvSpPr>
        <p:spPr/>
        <p:txBody>
          <a:bodyPr/>
          <a:lstStyle>
            <a:lvl1pPr defTabSz="913154" fontAlgn="base">
              <a:spcBef>
                <a:spcPct val="0"/>
              </a:spcBef>
              <a:spcAft>
                <a:spcPct val="0"/>
              </a:spcAft>
              <a:defRPr>
                <a:latin typeface="Arial" charset="0"/>
              </a:defRPr>
            </a:lvl1pPr>
          </a:lstStyle>
          <a:p>
            <a:pPr>
              <a:defRPr/>
            </a:pPr>
            <a:fld id="{BE235D4D-E2D0-4CF5-96C5-4631AA6D721B}" type="slidenum">
              <a:rPr lang="en-GB"/>
              <a:pPr>
                <a:defRPr/>
              </a:pPr>
              <a:t>‹#›</a:t>
            </a:fld>
            <a:endParaRPr lang="en-GB"/>
          </a:p>
        </p:txBody>
      </p:sp>
    </p:spTree>
    <p:extLst>
      <p:ext uri="{BB962C8B-B14F-4D97-AF65-F5344CB8AC3E}">
        <p14:creationId xmlns:p14="http://schemas.microsoft.com/office/powerpoint/2010/main" val="28396551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3154" fontAlgn="base">
              <a:spcBef>
                <a:spcPct val="0"/>
              </a:spcBef>
              <a:spcAft>
                <a:spcPct val="0"/>
              </a:spcAft>
              <a:defRPr>
                <a:latin typeface="Arial" charset="0"/>
              </a:defRPr>
            </a:lvl1pPr>
          </a:lstStyle>
          <a:p>
            <a:pPr>
              <a:defRPr/>
            </a:pPr>
            <a:fld id="{89EDF097-4A3F-4C49-A658-A0F5C03175F7}" type="datetimeFigureOut">
              <a:rPr lang="en-GB"/>
              <a:pPr>
                <a:defRPr/>
              </a:pPr>
              <a:t>18/09/2012</a:t>
            </a:fld>
            <a:endParaRPr lang="en-GB"/>
          </a:p>
        </p:txBody>
      </p:sp>
      <p:sp>
        <p:nvSpPr>
          <p:cNvPr id="3" name="Footer Placeholder 2"/>
          <p:cNvSpPr>
            <a:spLocks noGrp="1"/>
          </p:cNvSpPr>
          <p:nvPr>
            <p:ph type="ftr" sz="quarter" idx="11"/>
          </p:nvPr>
        </p:nvSpPr>
        <p:spPr/>
        <p:txBody>
          <a:bodyPr/>
          <a:lstStyle>
            <a:lvl1pPr defTabSz="913154" fontAlgn="base">
              <a:spcBef>
                <a:spcPct val="0"/>
              </a:spcBef>
              <a:spcAft>
                <a:spcPct val="0"/>
              </a:spcAft>
              <a:defRPr>
                <a:latin typeface="Arial" charset="0"/>
              </a:defRPr>
            </a:lvl1pPr>
          </a:lstStyle>
          <a:p>
            <a:pPr>
              <a:defRPr/>
            </a:pPr>
            <a:endParaRPr lang="en-GB"/>
          </a:p>
        </p:txBody>
      </p:sp>
      <p:sp>
        <p:nvSpPr>
          <p:cNvPr id="4" name="Slide Number Placeholder 3"/>
          <p:cNvSpPr>
            <a:spLocks noGrp="1"/>
          </p:cNvSpPr>
          <p:nvPr>
            <p:ph type="sldNum" sz="quarter" idx="12"/>
          </p:nvPr>
        </p:nvSpPr>
        <p:spPr/>
        <p:txBody>
          <a:bodyPr/>
          <a:lstStyle>
            <a:lvl1pPr defTabSz="913154" fontAlgn="base">
              <a:spcBef>
                <a:spcPct val="0"/>
              </a:spcBef>
              <a:spcAft>
                <a:spcPct val="0"/>
              </a:spcAft>
              <a:defRPr>
                <a:latin typeface="Arial" charset="0"/>
              </a:defRPr>
            </a:lvl1pPr>
          </a:lstStyle>
          <a:p>
            <a:pPr>
              <a:defRPr/>
            </a:pPr>
            <a:fld id="{933AD5F1-2AE2-4777-8FD6-2179508E2B59}" type="slidenum">
              <a:rPr lang="en-GB"/>
              <a:pPr>
                <a:defRPr/>
              </a:pPr>
              <a:t>‹#›</a:t>
            </a:fld>
            <a:endParaRPr lang="en-GB"/>
          </a:p>
        </p:txBody>
      </p:sp>
    </p:spTree>
    <p:extLst>
      <p:ext uri="{BB962C8B-B14F-4D97-AF65-F5344CB8AC3E}">
        <p14:creationId xmlns:p14="http://schemas.microsoft.com/office/powerpoint/2010/main" val="15017722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3006" y="301050"/>
            <a:ext cx="3441280" cy="1281214"/>
          </a:xfrm>
        </p:spPr>
        <p:txBody>
          <a:bodyPr anchor="b"/>
          <a:lstStyle>
            <a:lvl1pPr algn="l">
              <a:defRPr sz="2300" b="1"/>
            </a:lvl1pPr>
          </a:lstStyle>
          <a:p>
            <a:r>
              <a:rPr lang="en-US" smtClean="0"/>
              <a:t>Click to edit Master title style</a:t>
            </a:r>
            <a:endParaRPr lang="en-GB"/>
          </a:p>
        </p:txBody>
      </p:sp>
      <p:sp>
        <p:nvSpPr>
          <p:cNvPr id="3" name="Content Placeholder 2"/>
          <p:cNvSpPr>
            <a:spLocks noGrp="1"/>
          </p:cNvSpPr>
          <p:nvPr>
            <p:ph idx="1"/>
          </p:nvPr>
        </p:nvSpPr>
        <p:spPr>
          <a:xfrm>
            <a:off x="4089584" y="301051"/>
            <a:ext cx="5847452" cy="6453328"/>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23006" y="1582265"/>
            <a:ext cx="3441280" cy="5172114"/>
          </a:xfrm>
        </p:spPr>
        <p:txBody>
          <a:bodyPr/>
          <a:lstStyle>
            <a:lvl1pPr marL="0" indent="0">
              <a:buNone/>
              <a:defRPr sz="1600"/>
            </a:lvl1pPr>
            <a:lvl2pPr marL="514155" indent="0">
              <a:buNone/>
              <a:defRPr sz="1400"/>
            </a:lvl2pPr>
            <a:lvl3pPr marL="1028309" indent="0">
              <a:buNone/>
              <a:defRPr sz="1100"/>
            </a:lvl3pPr>
            <a:lvl4pPr marL="1542462" indent="0">
              <a:buNone/>
              <a:defRPr sz="1000"/>
            </a:lvl4pPr>
            <a:lvl5pPr marL="2056617" indent="0">
              <a:buNone/>
              <a:defRPr sz="1000"/>
            </a:lvl5pPr>
            <a:lvl6pPr marL="2570771" indent="0">
              <a:buNone/>
              <a:defRPr sz="1000"/>
            </a:lvl6pPr>
            <a:lvl7pPr marL="3084928" indent="0">
              <a:buNone/>
              <a:defRPr sz="1000"/>
            </a:lvl7pPr>
            <a:lvl8pPr marL="3599079" indent="0">
              <a:buNone/>
              <a:defRPr sz="1000"/>
            </a:lvl8pPr>
            <a:lvl9pPr marL="4113232"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3154" fontAlgn="base">
              <a:spcBef>
                <a:spcPct val="0"/>
              </a:spcBef>
              <a:spcAft>
                <a:spcPct val="0"/>
              </a:spcAft>
              <a:defRPr>
                <a:latin typeface="Arial" charset="0"/>
              </a:defRPr>
            </a:lvl1pPr>
          </a:lstStyle>
          <a:p>
            <a:pPr>
              <a:defRPr/>
            </a:pPr>
            <a:fld id="{18829610-6946-4A93-9F63-4CAA8D0B83B7}" type="datetimeFigureOut">
              <a:rPr lang="en-GB"/>
              <a:pPr>
                <a:defRPr/>
              </a:pPr>
              <a:t>18/09/2012</a:t>
            </a:fld>
            <a:endParaRPr lang="en-GB"/>
          </a:p>
        </p:txBody>
      </p:sp>
      <p:sp>
        <p:nvSpPr>
          <p:cNvPr id="6" name="Footer Placeholder 5"/>
          <p:cNvSpPr>
            <a:spLocks noGrp="1"/>
          </p:cNvSpPr>
          <p:nvPr>
            <p:ph type="ftr" sz="quarter" idx="11"/>
          </p:nvPr>
        </p:nvSpPr>
        <p:spPr/>
        <p:txBody>
          <a:bodyPr/>
          <a:lstStyle>
            <a:lvl1pPr defTabSz="913154" fontAlgn="base">
              <a:spcBef>
                <a:spcPct val="0"/>
              </a:spcBef>
              <a:spcAft>
                <a:spcPct val="0"/>
              </a:spcAft>
              <a:defRPr>
                <a:latin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defTabSz="913154" fontAlgn="base">
              <a:spcBef>
                <a:spcPct val="0"/>
              </a:spcBef>
              <a:spcAft>
                <a:spcPct val="0"/>
              </a:spcAft>
              <a:defRPr>
                <a:latin typeface="Arial" charset="0"/>
              </a:defRPr>
            </a:lvl1pPr>
          </a:lstStyle>
          <a:p>
            <a:pPr>
              <a:defRPr/>
            </a:pPr>
            <a:fld id="{78E8BD57-9D38-4955-916C-CAB9C97B4B14}" type="slidenum">
              <a:rPr lang="en-GB"/>
              <a:pPr>
                <a:defRPr/>
              </a:pPr>
              <a:t>‹#›</a:t>
            </a:fld>
            <a:endParaRPr lang="en-GB"/>
          </a:p>
        </p:txBody>
      </p:sp>
    </p:spTree>
    <p:extLst>
      <p:ext uri="{BB962C8B-B14F-4D97-AF65-F5344CB8AC3E}">
        <p14:creationId xmlns:p14="http://schemas.microsoft.com/office/powerpoint/2010/main" val="17925189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0244" y="5292884"/>
            <a:ext cx="6276023" cy="624855"/>
          </a:xfrm>
        </p:spPr>
        <p:txBody>
          <a:bodyPr anchor="b"/>
          <a:lstStyle>
            <a:lvl1pPr algn="l">
              <a:defRPr sz="2300" b="1"/>
            </a:lvl1pPr>
          </a:lstStyle>
          <a:p>
            <a:r>
              <a:rPr lang="en-US" smtClean="0"/>
              <a:t>Click to edit Master title style</a:t>
            </a:r>
            <a:endParaRPr lang="en-GB"/>
          </a:p>
        </p:txBody>
      </p:sp>
      <p:sp>
        <p:nvSpPr>
          <p:cNvPr id="3" name="Picture Placeholder 2"/>
          <p:cNvSpPr>
            <a:spLocks noGrp="1"/>
          </p:cNvSpPr>
          <p:nvPr>
            <p:ph type="pic" idx="1"/>
          </p:nvPr>
        </p:nvSpPr>
        <p:spPr>
          <a:xfrm>
            <a:off x="2050244" y="675613"/>
            <a:ext cx="6276023" cy="4536758"/>
          </a:xfrm>
        </p:spPr>
        <p:txBody>
          <a:bodyPr rtlCol="0">
            <a:normAutofit/>
          </a:bodyPr>
          <a:lstStyle>
            <a:lvl1pPr marL="0" indent="0">
              <a:buNone/>
              <a:defRPr sz="3600"/>
            </a:lvl1pPr>
            <a:lvl2pPr marL="514155" indent="0">
              <a:buNone/>
              <a:defRPr sz="3200"/>
            </a:lvl2pPr>
            <a:lvl3pPr marL="1028309" indent="0">
              <a:buNone/>
              <a:defRPr sz="2700"/>
            </a:lvl3pPr>
            <a:lvl4pPr marL="1542462" indent="0">
              <a:buNone/>
              <a:defRPr sz="2300"/>
            </a:lvl4pPr>
            <a:lvl5pPr marL="2056617" indent="0">
              <a:buNone/>
              <a:defRPr sz="2300"/>
            </a:lvl5pPr>
            <a:lvl6pPr marL="2570771" indent="0">
              <a:buNone/>
              <a:defRPr sz="2300"/>
            </a:lvl6pPr>
            <a:lvl7pPr marL="3084928" indent="0">
              <a:buNone/>
              <a:defRPr sz="2300"/>
            </a:lvl7pPr>
            <a:lvl8pPr marL="3599079" indent="0">
              <a:buNone/>
              <a:defRPr sz="2300"/>
            </a:lvl8pPr>
            <a:lvl9pPr marL="4113232" indent="0">
              <a:buNone/>
              <a:defRPr sz="2300"/>
            </a:lvl9pPr>
          </a:lstStyle>
          <a:p>
            <a:pPr lvl="0"/>
            <a:endParaRPr lang="en-GB" noProof="0"/>
          </a:p>
        </p:txBody>
      </p:sp>
      <p:sp>
        <p:nvSpPr>
          <p:cNvPr id="4" name="Text Placeholder 3"/>
          <p:cNvSpPr>
            <a:spLocks noGrp="1"/>
          </p:cNvSpPr>
          <p:nvPr>
            <p:ph type="body" sz="half" idx="2"/>
          </p:nvPr>
        </p:nvSpPr>
        <p:spPr>
          <a:xfrm>
            <a:off x="2050244" y="5917739"/>
            <a:ext cx="6276023" cy="887398"/>
          </a:xfrm>
        </p:spPr>
        <p:txBody>
          <a:bodyPr/>
          <a:lstStyle>
            <a:lvl1pPr marL="0" indent="0">
              <a:buNone/>
              <a:defRPr sz="1600"/>
            </a:lvl1pPr>
            <a:lvl2pPr marL="514155" indent="0">
              <a:buNone/>
              <a:defRPr sz="1400"/>
            </a:lvl2pPr>
            <a:lvl3pPr marL="1028309" indent="0">
              <a:buNone/>
              <a:defRPr sz="1100"/>
            </a:lvl3pPr>
            <a:lvl4pPr marL="1542462" indent="0">
              <a:buNone/>
              <a:defRPr sz="1000"/>
            </a:lvl4pPr>
            <a:lvl5pPr marL="2056617" indent="0">
              <a:buNone/>
              <a:defRPr sz="1000"/>
            </a:lvl5pPr>
            <a:lvl6pPr marL="2570771" indent="0">
              <a:buNone/>
              <a:defRPr sz="1000"/>
            </a:lvl6pPr>
            <a:lvl7pPr marL="3084928" indent="0">
              <a:buNone/>
              <a:defRPr sz="1000"/>
            </a:lvl7pPr>
            <a:lvl8pPr marL="3599079" indent="0">
              <a:buNone/>
              <a:defRPr sz="1000"/>
            </a:lvl8pPr>
            <a:lvl9pPr marL="4113232"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3154" fontAlgn="base">
              <a:spcBef>
                <a:spcPct val="0"/>
              </a:spcBef>
              <a:spcAft>
                <a:spcPct val="0"/>
              </a:spcAft>
              <a:defRPr>
                <a:latin typeface="Arial" charset="0"/>
              </a:defRPr>
            </a:lvl1pPr>
          </a:lstStyle>
          <a:p>
            <a:pPr>
              <a:defRPr/>
            </a:pPr>
            <a:fld id="{FF3CE61E-E284-4A25-9920-56E1238DF3A5}" type="datetimeFigureOut">
              <a:rPr lang="en-GB"/>
              <a:pPr>
                <a:defRPr/>
              </a:pPr>
              <a:t>18/09/2012</a:t>
            </a:fld>
            <a:endParaRPr lang="en-GB"/>
          </a:p>
        </p:txBody>
      </p:sp>
      <p:sp>
        <p:nvSpPr>
          <p:cNvPr id="6" name="Footer Placeholder 5"/>
          <p:cNvSpPr>
            <a:spLocks noGrp="1"/>
          </p:cNvSpPr>
          <p:nvPr>
            <p:ph type="ftr" sz="quarter" idx="11"/>
          </p:nvPr>
        </p:nvSpPr>
        <p:spPr/>
        <p:txBody>
          <a:bodyPr/>
          <a:lstStyle>
            <a:lvl1pPr defTabSz="913154" fontAlgn="base">
              <a:spcBef>
                <a:spcPct val="0"/>
              </a:spcBef>
              <a:spcAft>
                <a:spcPct val="0"/>
              </a:spcAft>
              <a:defRPr>
                <a:latin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defTabSz="913154" fontAlgn="base">
              <a:spcBef>
                <a:spcPct val="0"/>
              </a:spcBef>
              <a:spcAft>
                <a:spcPct val="0"/>
              </a:spcAft>
              <a:defRPr>
                <a:latin typeface="Arial" charset="0"/>
              </a:defRPr>
            </a:lvl1pPr>
          </a:lstStyle>
          <a:p>
            <a:pPr>
              <a:defRPr/>
            </a:pPr>
            <a:fld id="{ADB84F67-4978-446C-A8D4-C22206A4A392}" type="slidenum">
              <a:rPr lang="en-GB"/>
              <a:pPr>
                <a:defRPr/>
              </a:pPr>
              <a:t>‹#›</a:t>
            </a:fld>
            <a:endParaRPr lang="en-GB"/>
          </a:p>
        </p:txBody>
      </p:sp>
    </p:spTree>
    <p:extLst>
      <p:ext uri="{BB962C8B-B14F-4D97-AF65-F5344CB8AC3E}">
        <p14:creationId xmlns:p14="http://schemas.microsoft.com/office/powerpoint/2010/main" val="40437806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defTabSz="913154" fontAlgn="base">
              <a:spcBef>
                <a:spcPct val="0"/>
              </a:spcBef>
              <a:spcAft>
                <a:spcPct val="0"/>
              </a:spcAft>
              <a:defRPr>
                <a:latin typeface="Arial" charset="0"/>
              </a:defRPr>
            </a:lvl1pPr>
          </a:lstStyle>
          <a:p>
            <a:pPr>
              <a:defRPr/>
            </a:pPr>
            <a:fld id="{113EF6E7-BFC9-4648-AB1C-35D965466FDF}" type="datetimeFigureOut">
              <a:rPr lang="en-GB"/>
              <a:pPr>
                <a:defRPr/>
              </a:pPr>
              <a:t>18/09/2012</a:t>
            </a:fld>
            <a:endParaRPr lang="en-GB"/>
          </a:p>
        </p:txBody>
      </p:sp>
      <p:sp>
        <p:nvSpPr>
          <p:cNvPr id="5" name="Footer Placeholder 4"/>
          <p:cNvSpPr>
            <a:spLocks noGrp="1"/>
          </p:cNvSpPr>
          <p:nvPr>
            <p:ph type="ftr" sz="quarter" idx="11"/>
          </p:nvPr>
        </p:nvSpPr>
        <p:spPr/>
        <p:txBody>
          <a:bodyPr/>
          <a:lstStyle>
            <a:lvl1pPr defTabSz="913154"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defTabSz="913154" fontAlgn="base">
              <a:spcBef>
                <a:spcPct val="0"/>
              </a:spcBef>
              <a:spcAft>
                <a:spcPct val="0"/>
              </a:spcAft>
              <a:defRPr>
                <a:latin typeface="Arial" charset="0"/>
              </a:defRPr>
            </a:lvl1pPr>
          </a:lstStyle>
          <a:p>
            <a:pPr>
              <a:defRPr/>
            </a:pPr>
            <a:fld id="{866C89BB-4102-43F8-B8EE-001687E381F0}" type="slidenum">
              <a:rPr lang="en-GB"/>
              <a:pPr>
                <a:defRPr/>
              </a:pPr>
              <a:t>‹#›</a:t>
            </a:fld>
            <a:endParaRPr lang="en-GB"/>
          </a:p>
        </p:txBody>
      </p:sp>
    </p:spTree>
    <p:extLst>
      <p:ext uri="{BB962C8B-B14F-4D97-AF65-F5344CB8AC3E}">
        <p14:creationId xmlns:p14="http://schemas.microsoft.com/office/powerpoint/2010/main" val="14192553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83527" y="302807"/>
            <a:ext cx="2353509" cy="645157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23002" y="302807"/>
            <a:ext cx="6886192" cy="64515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defTabSz="913154" fontAlgn="base">
              <a:spcBef>
                <a:spcPct val="0"/>
              </a:spcBef>
              <a:spcAft>
                <a:spcPct val="0"/>
              </a:spcAft>
              <a:defRPr>
                <a:latin typeface="Arial" charset="0"/>
              </a:defRPr>
            </a:lvl1pPr>
          </a:lstStyle>
          <a:p>
            <a:pPr>
              <a:defRPr/>
            </a:pPr>
            <a:fld id="{A454C5FD-DC7A-4797-93DB-05848440776D}" type="datetimeFigureOut">
              <a:rPr lang="en-GB"/>
              <a:pPr>
                <a:defRPr/>
              </a:pPr>
              <a:t>18/09/2012</a:t>
            </a:fld>
            <a:endParaRPr lang="en-GB"/>
          </a:p>
        </p:txBody>
      </p:sp>
      <p:sp>
        <p:nvSpPr>
          <p:cNvPr id="5" name="Footer Placeholder 4"/>
          <p:cNvSpPr>
            <a:spLocks noGrp="1"/>
          </p:cNvSpPr>
          <p:nvPr>
            <p:ph type="ftr" sz="quarter" idx="11"/>
          </p:nvPr>
        </p:nvSpPr>
        <p:spPr/>
        <p:txBody>
          <a:bodyPr/>
          <a:lstStyle>
            <a:lvl1pPr defTabSz="913154"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defTabSz="913154" fontAlgn="base">
              <a:spcBef>
                <a:spcPct val="0"/>
              </a:spcBef>
              <a:spcAft>
                <a:spcPct val="0"/>
              </a:spcAft>
              <a:defRPr>
                <a:latin typeface="Arial" charset="0"/>
              </a:defRPr>
            </a:lvl1pPr>
          </a:lstStyle>
          <a:p>
            <a:pPr>
              <a:defRPr/>
            </a:pPr>
            <a:fld id="{484792D6-87DA-4B14-914E-DBD8D248B856}" type="slidenum">
              <a:rPr lang="en-GB"/>
              <a:pPr>
                <a:defRPr/>
              </a:pPr>
              <a:t>‹#›</a:t>
            </a:fld>
            <a:endParaRPr lang="en-GB"/>
          </a:p>
        </p:txBody>
      </p:sp>
    </p:spTree>
    <p:extLst>
      <p:ext uri="{BB962C8B-B14F-4D97-AF65-F5344CB8AC3E}">
        <p14:creationId xmlns:p14="http://schemas.microsoft.com/office/powerpoint/2010/main" val="8584538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261503" y="252042"/>
            <a:ext cx="9947932" cy="665461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2957" tIns="51479" rIns="102957" bIns="51479" anchor="ctr"/>
          <a:lstStyle/>
          <a:p>
            <a:pPr algn="ctr" eaLnBrk="0" hangingPunct="0">
              <a:defRPr/>
            </a:pPr>
            <a:endParaRPr lang="en-US" sz="2700">
              <a:solidFill>
                <a:prstClr val="white"/>
              </a:solidFill>
            </a:endParaRPr>
          </a:p>
        </p:txBody>
      </p:sp>
      <p:grpSp>
        <p:nvGrpSpPr>
          <p:cNvPr id="5" name="Group 9"/>
          <p:cNvGrpSpPr>
            <a:grpSpLocks noChangeAspect="1"/>
          </p:cNvGrpSpPr>
          <p:nvPr/>
        </p:nvGrpSpPr>
        <p:grpSpPr bwMode="auto">
          <a:xfrm>
            <a:off x="241527" y="5903738"/>
            <a:ext cx="9978803" cy="146674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eaLnBrk="0" hangingPunct="0">
                <a:defRPr/>
              </a:pPr>
              <a:endParaRPr lang="en-GB" sz="2700">
                <a:solidFill>
                  <a:prstClr val="black"/>
                </a:solidFill>
                <a:latin typeface="Times New Roman" pitchFamily="18" charset="0"/>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eaLnBrk="0" hangingPunct="0">
                <a:defRPr/>
              </a:pPr>
              <a:endParaRPr lang="en-GB" sz="2700">
                <a:solidFill>
                  <a:prstClr val="black"/>
                </a:solidFill>
                <a:latin typeface="Times New Roman" pitchFamily="18" charset="0"/>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eaLnBrk="0" hangingPunct="0">
                <a:defRPr/>
              </a:pPr>
              <a:endParaRPr lang="en-GB" sz="2700">
                <a:solidFill>
                  <a:prstClr val="black"/>
                </a:solidFill>
                <a:latin typeface="Times New Roman" pitchFamily="18" charset="0"/>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eaLnBrk="0" hangingPunct="0">
                <a:defRPr/>
              </a:pPr>
              <a:endParaRPr lang="en-GB" sz="2700">
                <a:solidFill>
                  <a:prstClr val="black"/>
                </a:solidFill>
                <a:latin typeface="Times New Roman" pitchFamily="18" charset="0"/>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eaLnBrk="0" hangingPunct="0">
                <a:defRPr/>
              </a:pPr>
              <a:endParaRPr lang="en-GB" sz="2700">
                <a:solidFill>
                  <a:prstClr val="black"/>
                </a:solidFill>
                <a:latin typeface="Times New Roman" pitchFamily="18" charset="0"/>
              </a:endParaRPr>
            </a:p>
          </p:txBody>
        </p:sp>
      </p:grpSp>
      <p:sp>
        <p:nvSpPr>
          <p:cNvPr id="2" name="Title 1"/>
          <p:cNvSpPr>
            <a:spLocks noGrp="1"/>
          </p:cNvSpPr>
          <p:nvPr>
            <p:ph type="ctrTitle"/>
          </p:nvPr>
        </p:nvSpPr>
        <p:spPr>
          <a:xfrm>
            <a:off x="784503" y="1764295"/>
            <a:ext cx="8891032" cy="1962652"/>
          </a:xfrm>
        </p:spPr>
        <p:txBody>
          <a:bodyPr anchor="b">
            <a:normAutofit/>
          </a:bodyPr>
          <a:lstStyle>
            <a:lvl1pPr>
              <a:defRPr sz="50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69007" y="3920656"/>
            <a:ext cx="7322027" cy="1624271"/>
          </a:xfrm>
        </p:spPr>
        <p:txBody>
          <a:bodyPr>
            <a:normAutofit/>
          </a:bodyPr>
          <a:lstStyle>
            <a:lvl1pPr marL="0" indent="0" algn="ctr">
              <a:buNone/>
              <a:defRPr sz="2300">
                <a:solidFill>
                  <a:srgbClr val="FFFFFF"/>
                </a:solidFill>
              </a:defRPr>
            </a:lvl1pPr>
            <a:lvl2pPr marL="514783" indent="0" algn="ctr">
              <a:buNone/>
              <a:defRPr>
                <a:solidFill>
                  <a:schemeClr val="tx1">
                    <a:tint val="75000"/>
                  </a:schemeClr>
                </a:solidFill>
              </a:defRPr>
            </a:lvl2pPr>
            <a:lvl3pPr marL="1029566" indent="0" algn="ctr">
              <a:buNone/>
              <a:defRPr>
                <a:solidFill>
                  <a:schemeClr val="tx1">
                    <a:tint val="75000"/>
                  </a:schemeClr>
                </a:solidFill>
              </a:defRPr>
            </a:lvl3pPr>
            <a:lvl4pPr marL="1544349" indent="0" algn="ctr">
              <a:buNone/>
              <a:defRPr>
                <a:solidFill>
                  <a:schemeClr val="tx1">
                    <a:tint val="75000"/>
                  </a:schemeClr>
                </a:solidFill>
              </a:defRPr>
            </a:lvl4pPr>
            <a:lvl5pPr marL="2059132" indent="0" algn="ctr">
              <a:buNone/>
              <a:defRPr>
                <a:solidFill>
                  <a:schemeClr val="tx1">
                    <a:tint val="75000"/>
                  </a:schemeClr>
                </a:solidFill>
              </a:defRPr>
            </a:lvl5pPr>
            <a:lvl6pPr marL="2573916" indent="0" algn="ctr">
              <a:buNone/>
              <a:defRPr>
                <a:solidFill>
                  <a:schemeClr val="tx1">
                    <a:tint val="75000"/>
                  </a:schemeClr>
                </a:solidFill>
              </a:defRPr>
            </a:lvl6pPr>
            <a:lvl7pPr marL="3088699" indent="0" algn="ctr">
              <a:buNone/>
              <a:defRPr>
                <a:solidFill>
                  <a:schemeClr val="tx1">
                    <a:tint val="75000"/>
                  </a:schemeClr>
                </a:solidFill>
              </a:defRPr>
            </a:lvl7pPr>
            <a:lvl8pPr marL="3603481" indent="0" algn="ctr">
              <a:buNone/>
              <a:defRPr>
                <a:solidFill>
                  <a:schemeClr val="tx1">
                    <a:tint val="75000"/>
                  </a:schemeClr>
                </a:solidFill>
              </a:defRPr>
            </a:lvl8pPr>
            <a:lvl9pPr marL="4118264" indent="0" algn="ctr">
              <a:buNone/>
              <a:defRPr>
                <a:solidFill>
                  <a:schemeClr val="tx1">
                    <a:tint val="75000"/>
                  </a:schemeClr>
                </a:solidFill>
              </a:defRPr>
            </a:lvl9pPr>
          </a:lstStyle>
          <a:p>
            <a:r>
              <a:rPr lang="en-US" smtClean="0"/>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pPr>
              <a:defRPr/>
            </a:pPr>
            <a:fld id="{B9B2234E-B966-4011-AF7A-69990C2AD46C}" type="datetime1">
              <a:rPr lang="en-GB">
                <a:solidFill>
                  <a:srgbClr val="073E87"/>
                </a:solidFill>
              </a:rPr>
              <a:pPr>
                <a:defRPr/>
              </a:pPr>
              <a:t>18/09/2012</a:t>
            </a:fld>
            <a:endParaRPr lang="en-US">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2FE1401B-54ED-4649-AE42-7F0C2A512634}" type="slidenum">
              <a:rPr lang="en-US">
                <a:solidFill>
                  <a:srgbClr val="073E87"/>
                </a:solidFill>
              </a:rPr>
              <a:pPr>
                <a:defRPr/>
              </a:pPr>
              <a:t>‹#›</a:t>
            </a:fld>
            <a:endParaRPr lang="en-US">
              <a:solidFill>
                <a:srgbClr val="073E87"/>
              </a:solidFill>
            </a:endParaRPr>
          </a:p>
        </p:txBody>
      </p:sp>
    </p:spTree>
    <p:extLst>
      <p:ext uri="{BB962C8B-B14F-4D97-AF65-F5344CB8AC3E}">
        <p14:creationId xmlns:p14="http://schemas.microsoft.com/office/powerpoint/2010/main" val="32417492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501D8EFF-D4CD-4F63-B42C-685ECC831619}" type="datetime1">
              <a:rPr lang="en-GB">
                <a:solidFill>
                  <a:srgbClr val="073E87"/>
                </a:solidFill>
              </a:rPr>
              <a:pPr>
                <a:defRPr/>
              </a:pPr>
              <a:t>18/09/2012</a:t>
            </a:fld>
            <a:endParaRPr lang="en-US">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10755ED7-37B5-4F8E-89F7-E9914EEA62A8}" type="slidenum">
              <a:rPr lang="en-US">
                <a:solidFill>
                  <a:srgbClr val="073E87"/>
                </a:solidFill>
              </a:rPr>
              <a:pPr>
                <a:defRPr/>
              </a:pPr>
              <a:t>‹#›</a:t>
            </a:fld>
            <a:endParaRPr lang="en-US">
              <a:solidFill>
                <a:srgbClr val="073E87"/>
              </a:solidFill>
            </a:endParaRPr>
          </a:p>
        </p:txBody>
      </p:sp>
    </p:spTree>
    <p:extLst>
      <p:ext uri="{BB962C8B-B14F-4D97-AF65-F5344CB8AC3E}">
        <p14:creationId xmlns:p14="http://schemas.microsoft.com/office/powerpoint/2010/main" val="42729423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261503" y="252042"/>
            <a:ext cx="9947932" cy="522287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2957" tIns="51479" rIns="102957" bIns="51479" anchor="ctr"/>
          <a:lstStyle/>
          <a:p>
            <a:pPr algn="ctr" eaLnBrk="0" hangingPunct="0">
              <a:defRPr/>
            </a:pPr>
            <a:endParaRPr lang="en-US" sz="2700">
              <a:solidFill>
                <a:prstClr val="white"/>
              </a:solidFill>
            </a:endParaRPr>
          </a:p>
        </p:txBody>
      </p:sp>
      <p:sp>
        <p:nvSpPr>
          <p:cNvPr id="5" name="Freeform 14"/>
          <p:cNvSpPr>
            <a:spLocks/>
          </p:cNvSpPr>
          <p:nvPr/>
        </p:nvSpPr>
        <p:spPr bwMode="hidden">
          <a:xfrm>
            <a:off x="6917064" y="4634776"/>
            <a:ext cx="3290554" cy="78763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lIns="102957" tIns="51479" rIns="102957" bIns="51479"/>
          <a:lstStyle/>
          <a:p>
            <a:pPr eaLnBrk="0" hangingPunct="0">
              <a:defRPr/>
            </a:pPr>
            <a:endParaRPr lang="en-GB" sz="2700">
              <a:solidFill>
                <a:prstClr val="black"/>
              </a:solidFill>
              <a:latin typeface="Times New Roman" pitchFamily="18" charset="0"/>
            </a:endParaRPr>
          </a:p>
        </p:txBody>
      </p:sp>
      <p:sp>
        <p:nvSpPr>
          <p:cNvPr id="6" name="Freeform 18"/>
          <p:cNvSpPr>
            <a:spLocks/>
          </p:cNvSpPr>
          <p:nvPr/>
        </p:nvSpPr>
        <p:spPr bwMode="hidden">
          <a:xfrm>
            <a:off x="2996366" y="4493002"/>
            <a:ext cx="6343215" cy="938157"/>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lIns="102957" tIns="51479" rIns="102957" bIns="51479"/>
          <a:lstStyle/>
          <a:p>
            <a:pPr eaLnBrk="0" hangingPunct="0">
              <a:defRPr/>
            </a:pPr>
            <a:endParaRPr lang="en-GB" sz="2700">
              <a:solidFill>
                <a:prstClr val="black"/>
              </a:solidFill>
              <a:latin typeface="Times New Roman" pitchFamily="18" charset="0"/>
            </a:endParaRPr>
          </a:p>
        </p:txBody>
      </p:sp>
      <p:sp>
        <p:nvSpPr>
          <p:cNvPr id="7" name="Freeform 22"/>
          <p:cNvSpPr>
            <a:spLocks/>
          </p:cNvSpPr>
          <p:nvPr/>
        </p:nvSpPr>
        <p:spPr bwMode="hidden">
          <a:xfrm>
            <a:off x="3236074" y="4507003"/>
            <a:ext cx="6254231" cy="854143"/>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lIns="102957" tIns="51479" rIns="102957" bIns="51479"/>
          <a:lstStyle/>
          <a:p>
            <a:pPr eaLnBrk="0" hangingPunct="0">
              <a:defRPr/>
            </a:pPr>
            <a:endParaRPr lang="en-GB" sz="2700">
              <a:solidFill>
                <a:prstClr val="black"/>
              </a:solidFill>
              <a:latin typeface="Times New Roman" pitchFamily="18" charset="0"/>
            </a:endParaRPr>
          </a:p>
        </p:txBody>
      </p:sp>
      <p:sp>
        <p:nvSpPr>
          <p:cNvPr id="8" name="Freeform 26"/>
          <p:cNvSpPr>
            <a:spLocks/>
          </p:cNvSpPr>
          <p:nvPr/>
        </p:nvSpPr>
        <p:spPr bwMode="hidden">
          <a:xfrm>
            <a:off x="6417671" y="4491252"/>
            <a:ext cx="3782684" cy="719371"/>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lIns="102957" tIns="51479" rIns="102957" bIns="51479"/>
          <a:lstStyle/>
          <a:p>
            <a:pPr eaLnBrk="0" hangingPunct="0">
              <a:defRPr/>
            </a:pPr>
            <a:endParaRPr lang="en-GB" sz="2700">
              <a:solidFill>
                <a:prstClr val="black"/>
              </a:solidFill>
              <a:latin typeface="Times New Roman" pitchFamily="18" charset="0"/>
            </a:endParaRPr>
          </a:p>
        </p:txBody>
      </p:sp>
      <p:sp useBgFill="1">
        <p:nvSpPr>
          <p:cNvPr id="9" name="Freeform 10"/>
          <p:cNvSpPr>
            <a:spLocks/>
          </p:cNvSpPr>
          <p:nvPr/>
        </p:nvSpPr>
        <p:spPr bwMode="hidden">
          <a:xfrm>
            <a:off x="241527" y="4475500"/>
            <a:ext cx="9978803" cy="1464994"/>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lIns="102957" tIns="51479" rIns="102957" bIns="51479"/>
          <a:lstStyle/>
          <a:p>
            <a:pPr eaLnBrk="0" hangingPunct="0">
              <a:defRPr/>
            </a:pPr>
            <a:endParaRPr lang="en-GB" sz="2700">
              <a:solidFill>
                <a:prstClr val="black"/>
              </a:solidFill>
              <a:latin typeface="Times New Roman" pitchFamily="18" charset="0"/>
            </a:endParaRPr>
          </a:p>
        </p:txBody>
      </p:sp>
      <p:sp>
        <p:nvSpPr>
          <p:cNvPr id="2" name="Title 1"/>
          <p:cNvSpPr>
            <a:spLocks noGrp="1"/>
          </p:cNvSpPr>
          <p:nvPr>
            <p:ph type="title"/>
          </p:nvPr>
        </p:nvSpPr>
        <p:spPr>
          <a:xfrm>
            <a:off x="789344" y="2716189"/>
            <a:ext cx="8891032" cy="1680281"/>
          </a:xfrm>
        </p:spPr>
        <p:txBody>
          <a:bodyPr anchor="t">
            <a:normAutofit/>
          </a:bodyPr>
          <a:lstStyle>
            <a:lvl1pPr algn="ctr">
              <a:defRPr sz="5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564161" y="1584855"/>
            <a:ext cx="7341398" cy="1036174"/>
          </a:xfrm>
        </p:spPr>
        <p:txBody>
          <a:bodyPr anchor="b">
            <a:normAutofit/>
          </a:bodyPr>
          <a:lstStyle>
            <a:lvl1pPr marL="0" indent="0" algn="ctr">
              <a:buNone/>
              <a:defRPr sz="2300">
                <a:solidFill>
                  <a:srgbClr val="FFFFFF"/>
                </a:solidFill>
              </a:defRPr>
            </a:lvl1pPr>
            <a:lvl2pPr marL="514783" indent="0">
              <a:buNone/>
              <a:defRPr sz="2000">
                <a:solidFill>
                  <a:schemeClr val="tx1">
                    <a:tint val="75000"/>
                  </a:schemeClr>
                </a:solidFill>
              </a:defRPr>
            </a:lvl2pPr>
            <a:lvl3pPr marL="1029566" indent="0">
              <a:buNone/>
              <a:defRPr sz="1800">
                <a:solidFill>
                  <a:schemeClr val="tx1">
                    <a:tint val="75000"/>
                  </a:schemeClr>
                </a:solidFill>
              </a:defRPr>
            </a:lvl3pPr>
            <a:lvl4pPr marL="1544349" indent="0">
              <a:buNone/>
              <a:defRPr sz="1600">
                <a:solidFill>
                  <a:schemeClr val="tx1">
                    <a:tint val="75000"/>
                  </a:schemeClr>
                </a:solidFill>
              </a:defRPr>
            </a:lvl4pPr>
            <a:lvl5pPr marL="2059132" indent="0">
              <a:buNone/>
              <a:defRPr sz="1600">
                <a:solidFill>
                  <a:schemeClr val="tx1">
                    <a:tint val="75000"/>
                  </a:schemeClr>
                </a:solidFill>
              </a:defRPr>
            </a:lvl5pPr>
            <a:lvl6pPr marL="2573916" indent="0">
              <a:buNone/>
              <a:defRPr sz="1600">
                <a:solidFill>
                  <a:schemeClr val="tx1">
                    <a:tint val="75000"/>
                  </a:schemeClr>
                </a:solidFill>
              </a:defRPr>
            </a:lvl6pPr>
            <a:lvl7pPr marL="3088699" indent="0">
              <a:buNone/>
              <a:defRPr sz="1600">
                <a:solidFill>
                  <a:schemeClr val="tx1">
                    <a:tint val="75000"/>
                  </a:schemeClr>
                </a:solidFill>
              </a:defRPr>
            </a:lvl7pPr>
            <a:lvl8pPr marL="3603481" indent="0">
              <a:buNone/>
              <a:defRPr sz="1600">
                <a:solidFill>
                  <a:schemeClr val="tx1">
                    <a:tint val="75000"/>
                  </a:schemeClr>
                </a:solidFill>
              </a:defRPr>
            </a:lvl8pPr>
            <a:lvl9pPr marL="4118264" indent="0">
              <a:buNone/>
              <a:defRPr sz="16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24C09733-F5C1-4771-B11C-65EC623D2E2D}" type="datetime1">
              <a:rPr lang="en-GB">
                <a:solidFill>
                  <a:srgbClr val="073E87"/>
                </a:solidFill>
              </a:rPr>
              <a:pPr>
                <a:defRPr/>
              </a:pPr>
              <a:t>18/09/2012</a:t>
            </a:fld>
            <a:endParaRPr lang="en-US">
              <a:solidFill>
                <a:srgbClr val="073E87"/>
              </a:solidFill>
            </a:endParaRPr>
          </a:p>
        </p:txBody>
      </p:sp>
      <p:sp>
        <p:nvSpPr>
          <p:cNvPr id="11" name="Footer Placeholder 4"/>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12" name="Slide Number Placeholder 5"/>
          <p:cNvSpPr>
            <a:spLocks noGrp="1"/>
          </p:cNvSpPr>
          <p:nvPr>
            <p:ph type="sldNum" sz="quarter" idx="12"/>
          </p:nvPr>
        </p:nvSpPr>
        <p:spPr/>
        <p:txBody>
          <a:bodyPr/>
          <a:lstStyle>
            <a:lvl1pPr>
              <a:defRPr/>
            </a:lvl1pPr>
          </a:lstStyle>
          <a:p>
            <a:pPr>
              <a:defRPr/>
            </a:pPr>
            <a:fld id="{B5F2E4AA-1143-4259-85DF-35E878553840}" type="slidenum">
              <a:rPr lang="en-US">
                <a:solidFill>
                  <a:srgbClr val="073E87"/>
                </a:solidFill>
              </a:rPr>
              <a:pPr>
                <a:defRPr/>
              </a:pPr>
              <a:t>‹#›</a:t>
            </a:fld>
            <a:endParaRPr lang="en-US">
              <a:solidFill>
                <a:srgbClr val="073E87"/>
              </a:solidFill>
            </a:endParaRPr>
          </a:p>
        </p:txBody>
      </p:sp>
    </p:spTree>
    <p:extLst>
      <p:ext uri="{BB962C8B-B14F-4D97-AF65-F5344CB8AC3E}">
        <p14:creationId xmlns:p14="http://schemas.microsoft.com/office/powerpoint/2010/main" val="149066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endParaRPr lang="en-US"/>
          </a:p>
        </p:txBody>
      </p:sp>
      <p:sp>
        <p:nvSpPr>
          <p:cNvPr id="4" name="Rectangle 6"/>
          <p:cNvSpPr>
            <a:spLocks noGrp="1" noChangeArrowheads="1"/>
          </p:cNvSpPr>
          <p:nvPr>
            <p:ph type="sldNum" sz="quarter" idx="11"/>
          </p:nvPr>
        </p:nvSpPr>
        <p:spPr>
          <a:ln/>
        </p:spPr>
        <p:txBody>
          <a:bodyPr/>
          <a:lstStyle>
            <a:lvl1pPr>
              <a:defRPr/>
            </a:lvl1pPr>
          </a:lstStyle>
          <a:p>
            <a:fld id="{36C16460-00DD-40E8-AD68-1F367B91E285}" type="slidenum">
              <a:rPr lang="en-GB"/>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774042" y="2953933"/>
            <a:ext cx="4372296" cy="38007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313699" y="2953933"/>
            <a:ext cx="4372296" cy="38007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9C491456-84EC-4C5C-A1F6-57542DFE448B}" type="datetime1">
              <a:rPr lang="en-GB">
                <a:solidFill>
                  <a:srgbClr val="073E87"/>
                </a:solidFill>
              </a:rPr>
              <a:pPr>
                <a:defRPr/>
              </a:pPr>
              <a:t>18/09/2012</a:t>
            </a:fld>
            <a:endParaRPr lang="en-US">
              <a:solidFill>
                <a:srgbClr val="073E87"/>
              </a:solidFill>
            </a:endParaRPr>
          </a:p>
        </p:txBody>
      </p:sp>
      <p:sp>
        <p:nvSpPr>
          <p:cNvPr id="6" name="Footer Placeholder 4"/>
          <p:cNvSpPr>
            <a:spLocks noGrp="1"/>
          </p:cNvSpPr>
          <p:nvPr>
            <p:ph type="ftr" sz="quarter" idx="16"/>
          </p:nvPr>
        </p:nvSpPr>
        <p:spPr/>
        <p:txBody>
          <a:bodyPr/>
          <a:lstStyle>
            <a:lvl1pPr>
              <a:defRPr/>
            </a:lvl1pPr>
          </a:lstStyle>
          <a:p>
            <a:pPr>
              <a:defRPr/>
            </a:pPr>
            <a:endParaRPr lang="en-US">
              <a:solidFill>
                <a:srgbClr val="073E87"/>
              </a:solidFill>
            </a:endParaRPr>
          </a:p>
        </p:txBody>
      </p:sp>
      <p:sp>
        <p:nvSpPr>
          <p:cNvPr id="7" name="Slide Number Placeholder 5"/>
          <p:cNvSpPr>
            <a:spLocks noGrp="1"/>
          </p:cNvSpPr>
          <p:nvPr>
            <p:ph type="sldNum" sz="quarter" idx="17"/>
          </p:nvPr>
        </p:nvSpPr>
        <p:spPr/>
        <p:txBody>
          <a:bodyPr/>
          <a:lstStyle>
            <a:lvl1pPr>
              <a:defRPr/>
            </a:lvl1pPr>
          </a:lstStyle>
          <a:p>
            <a:pPr>
              <a:defRPr/>
            </a:pPr>
            <a:fld id="{6114525B-6B83-455B-A299-78AD1CE2DF51}" type="slidenum">
              <a:rPr lang="en-US">
                <a:solidFill>
                  <a:srgbClr val="073E87"/>
                </a:solidFill>
              </a:rPr>
              <a:pPr>
                <a:defRPr/>
              </a:pPr>
              <a:t>‹#›</a:t>
            </a:fld>
            <a:endParaRPr lang="en-US">
              <a:solidFill>
                <a:srgbClr val="073E87"/>
              </a:solidFill>
            </a:endParaRPr>
          </a:p>
        </p:txBody>
      </p:sp>
    </p:spTree>
    <p:extLst>
      <p:ext uri="{BB962C8B-B14F-4D97-AF65-F5344CB8AC3E}">
        <p14:creationId xmlns:p14="http://schemas.microsoft.com/office/powerpoint/2010/main" val="602476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74043" y="2952745"/>
            <a:ext cx="4372296" cy="705367"/>
          </a:xfrm>
        </p:spPr>
        <p:txBody>
          <a:bodyPr anchor="ctr"/>
          <a:lstStyle>
            <a:lvl1pPr marL="0" indent="0" algn="ctr">
              <a:buNone/>
              <a:defRPr sz="2700" b="0">
                <a:solidFill>
                  <a:schemeClr val="tx2"/>
                </a:solidFill>
                <a:latin typeface="+mj-lt"/>
              </a:defRPr>
            </a:lvl1pPr>
            <a:lvl2pPr marL="514783" indent="0">
              <a:buNone/>
              <a:defRPr sz="2300" b="1"/>
            </a:lvl2pPr>
            <a:lvl3pPr marL="1029566" indent="0">
              <a:buNone/>
              <a:defRPr sz="2000" b="1"/>
            </a:lvl3pPr>
            <a:lvl4pPr marL="1544349" indent="0">
              <a:buNone/>
              <a:defRPr sz="1800" b="1"/>
            </a:lvl4pPr>
            <a:lvl5pPr marL="2059132" indent="0">
              <a:buNone/>
              <a:defRPr sz="1800" b="1"/>
            </a:lvl5pPr>
            <a:lvl6pPr marL="2573916" indent="0">
              <a:buNone/>
              <a:defRPr sz="1800" b="1"/>
            </a:lvl6pPr>
            <a:lvl7pPr marL="3088699" indent="0">
              <a:buNone/>
              <a:defRPr sz="1800" b="1"/>
            </a:lvl7pPr>
            <a:lvl8pPr marL="3603481" indent="0">
              <a:buNone/>
              <a:defRPr sz="1800" b="1"/>
            </a:lvl8pPr>
            <a:lvl9pPr marL="4118264"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774818" y="3780633"/>
            <a:ext cx="4369851" cy="2973747"/>
          </a:xfrm>
        </p:spPr>
        <p:txBody>
          <a:bodyPr/>
          <a:lstStyle>
            <a:lvl1pPr>
              <a:defRPr sz="23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317186" y="2952745"/>
            <a:ext cx="4372296" cy="705367"/>
          </a:xfrm>
        </p:spPr>
        <p:txBody>
          <a:bodyPr anchor="ctr"/>
          <a:lstStyle>
            <a:lvl1pPr marL="0" indent="0" algn="ctr">
              <a:buNone/>
              <a:defRPr sz="2700" b="0" i="0">
                <a:solidFill>
                  <a:schemeClr val="tx2"/>
                </a:solidFill>
                <a:latin typeface="+mj-lt"/>
              </a:defRPr>
            </a:lvl1pPr>
            <a:lvl2pPr marL="514783" indent="0">
              <a:buNone/>
              <a:defRPr sz="2300" b="1"/>
            </a:lvl2pPr>
            <a:lvl3pPr marL="1029566" indent="0">
              <a:buNone/>
              <a:defRPr sz="2000" b="1"/>
            </a:lvl3pPr>
            <a:lvl4pPr marL="1544349" indent="0">
              <a:buNone/>
              <a:defRPr sz="1800" b="1"/>
            </a:lvl4pPr>
            <a:lvl5pPr marL="2059132" indent="0">
              <a:buNone/>
              <a:defRPr sz="1800" b="1"/>
            </a:lvl5pPr>
            <a:lvl6pPr marL="2573916" indent="0">
              <a:buNone/>
              <a:defRPr sz="1800" b="1"/>
            </a:lvl6pPr>
            <a:lvl7pPr marL="3088699" indent="0">
              <a:buNone/>
              <a:defRPr sz="1800" b="1"/>
            </a:lvl7pPr>
            <a:lvl8pPr marL="3603481" indent="0">
              <a:buNone/>
              <a:defRPr sz="1800" b="1"/>
            </a:lvl8pPr>
            <a:lvl9pPr marL="4118264"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313554" y="3780633"/>
            <a:ext cx="4372296" cy="2973747"/>
          </a:xfrm>
        </p:spPr>
        <p:txBody>
          <a:bodyPr/>
          <a:lstStyle>
            <a:lvl1pPr>
              <a:defRPr sz="23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72E9004D-CEDB-4D3A-AC1F-CACEC16F98C7}" type="datetime1">
              <a:rPr lang="en-GB">
                <a:solidFill>
                  <a:srgbClr val="073E87"/>
                </a:solidFill>
              </a:rPr>
              <a:pPr>
                <a:defRPr/>
              </a:pPr>
              <a:t>18/09/2012</a:t>
            </a:fld>
            <a:endParaRPr lang="en-US">
              <a:solidFill>
                <a:srgbClr val="073E87"/>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9" name="Slide Number Placeholder 5"/>
          <p:cNvSpPr>
            <a:spLocks noGrp="1"/>
          </p:cNvSpPr>
          <p:nvPr>
            <p:ph type="sldNum" sz="quarter" idx="12"/>
          </p:nvPr>
        </p:nvSpPr>
        <p:spPr/>
        <p:txBody>
          <a:bodyPr/>
          <a:lstStyle>
            <a:lvl1pPr>
              <a:defRPr/>
            </a:lvl1pPr>
          </a:lstStyle>
          <a:p>
            <a:pPr>
              <a:defRPr/>
            </a:pPr>
            <a:fld id="{149B0D90-6B21-42E9-9D6C-3AE80704CB28}" type="slidenum">
              <a:rPr lang="en-US">
                <a:solidFill>
                  <a:srgbClr val="073E87"/>
                </a:solidFill>
              </a:rPr>
              <a:pPr>
                <a:defRPr/>
              </a:pPr>
              <a:t>‹#›</a:t>
            </a:fld>
            <a:endParaRPr lang="en-US">
              <a:solidFill>
                <a:srgbClr val="073E87"/>
              </a:solidFill>
            </a:endParaRPr>
          </a:p>
        </p:txBody>
      </p:sp>
    </p:spTree>
    <p:extLst>
      <p:ext uri="{BB962C8B-B14F-4D97-AF65-F5344CB8AC3E}">
        <p14:creationId xmlns:p14="http://schemas.microsoft.com/office/powerpoint/2010/main" val="6305364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BEE6A3C-56D6-430F-962A-09F99CBCC749}" type="datetime1">
              <a:rPr lang="en-GB">
                <a:solidFill>
                  <a:srgbClr val="073E87"/>
                </a:solidFill>
              </a:rPr>
              <a:pPr>
                <a:defRPr/>
              </a:pPr>
              <a:t>18/09/2012</a:t>
            </a:fld>
            <a:endParaRPr lang="en-US">
              <a:solidFill>
                <a:srgbClr val="073E87"/>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5" name="Slide Number Placeholder 5"/>
          <p:cNvSpPr>
            <a:spLocks noGrp="1"/>
          </p:cNvSpPr>
          <p:nvPr>
            <p:ph type="sldNum" sz="quarter" idx="12"/>
          </p:nvPr>
        </p:nvSpPr>
        <p:spPr/>
        <p:txBody>
          <a:bodyPr/>
          <a:lstStyle>
            <a:lvl1pPr>
              <a:defRPr/>
            </a:lvl1pPr>
          </a:lstStyle>
          <a:p>
            <a:pPr>
              <a:defRPr/>
            </a:pPr>
            <a:fld id="{07FB7A18-FD3B-4C99-9187-C3C73982E0EF}" type="slidenum">
              <a:rPr lang="en-US">
                <a:solidFill>
                  <a:srgbClr val="073E87"/>
                </a:solidFill>
              </a:rPr>
              <a:pPr>
                <a:defRPr/>
              </a:pPr>
              <a:t>‹#›</a:t>
            </a:fld>
            <a:endParaRPr lang="en-US">
              <a:solidFill>
                <a:srgbClr val="073E87"/>
              </a:solidFill>
            </a:endParaRPr>
          </a:p>
        </p:txBody>
      </p:sp>
    </p:spTree>
    <p:extLst>
      <p:ext uri="{BB962C8B-B14F-4D97-AF65-F5344CB8AC3E}">
        <p14:creationId xmlns:p14="http://schemas.microsoft.com/office/powerpoint/2010/main" val="30727922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261503" y="252044"/>
            <a:ext cx="9947932" cy="157351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2957" tIns="51479" rIns="102957" bIns="51479" anchor="ctr"/>
          <a:lstStyle/>
          <a:p>
            <a:pPr algn="ctr" eaLnBrk="0" hangingPunct="0">
              <a:defRPr/>
            </a:pPr>
            <a:endParaRPr lang="en-US" sz="2700">
              <a:solidFill>
                <a:prstClr val="white"/>
              </a:solidFill>
            </a:endParaRPr>
          </a:p>
        </p:txBody>
      </p:sp>
      <p:grpSp>
        <p:nvGrpSpPr>
          <p:cNvPr id="3" name="Group 15"/>
          <p:cNvGrpSpPr>
            <a:grpSpLocks noChangeAspect="1"/>
          </p:cNvGrpSpPr>
          <p:nvPr/>
        </p:nvGrpSpPr>
        <p:grpSpPr bwMode="auto">
          <a:xfrm>
            <a:off x="241527" y="787633"/>
            <a:ext cx="9978803" cy="1466745"/>
            <a:chOff x="-3905251" y="4294188"/>
            <a:chExt cx="13027839" cy="1892300"/>
          </a:xfrm>
        </p:grpSpPr>
        <p:sp>
          <p:nvSpPr>
            <p:cNvPr id="4" name="Freeform 14"/>
            <p:cNvSpPr>
              <a:spLocks/>
            </p:cNvSpPr>
            <p:nvPr/>
          </p:nvSpPr>
          <p:spPr bwMode="hidden">
            <a:xfrm>
              <a:off x="4810006" y="4499677"/>
              <a:ext cx="4295986"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eaLnBrk="0" hangingPunct="0">
                <a:defRPr/>
              </a:pPr>
              <a:endParaRPr lang="en-GB" sz="2700">
                <a:solidFill>
                  <a:prstClr val="black"/>
                </a:solidFill>
                <a:latin typeface="Times New Roman" pitchFamily="18" charset="0"/>
              </a:endParaRPr>
            </a:p>
          </p:txBody>
        </p:sp>
        <p:sp>
          <p:nvSpPr>
            <p:cNvPr id="5" name="Freeform 18"/>
            <p:cNvSpPr>
              <a:spLocks/>
            </p:cNvSpPr>
            <p:nvPr/>
          </p:nvSpPr>
          <p:spPr bwMode="hidden">
            <a:xfrm>
              <a:off x="-308667" y="4319028"/>
              <a:ext cx="8279020" cy="1208091"/>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eaLnBrk="0" hangingPunct="0">
                <a:defRPr/>
              </a:pPr>
              <a:endParaRPr lang="en-GB" sz="2700">
                <a:solidFill>
                  <a:prstClr val="black"/>
                </a:solidFill>
                <a:latin typeface="Times New Roman" pitchFamily="18" charset="0"/>
              </a:endParaRPr>
            </a:p>
          </p:txBody>
        </p:sp>
        <p:sp>
          <p:nvSpPr>
            <p:cNvPr id="6" name="Freeform 22"/>
            <p:cNvSpPr>
              <a:spLocks/>
            </p:cNvSpPr>
            <p:nvPr/>
          </p:nvSpPr>
          <p:spPr bwMode="hidden">
            <a:xfrm>
              <a:off x="4286" y="4334834"/>
              <a:ext cx="8165219"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eaLnBrk="0" hangingPunct="0">
                <a:defRPr/>
              </a:pPr>
              <a:endParaRPr lang="en-GB" sz="2700">
                <a:solidFill>
                  <a:prstClr val="black"/>
                </a:solidFill>
                <a:latin typeface="Times New Roman" pitchFamily="18" charset="0"/>
              </a:endParaRPr>
            </a:p>
          </p:txBody>
        </p:sp>
        <p:sp>
          <p:nvSpPr>
            <p:cNvPr id="7" name="Freeform 26"/>
            <p:cNvSpPr>
              <a:spLocks/>
            </p:cNvSpPr>
            <p:nvPr/>
          </p:nvSpPr>
          <p:spPr bwMode="hidden">
            <a:xfrm>
              <a:off x="4155651" y="4316769"/>
              <a:ext cx="4940859"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eaLnBrk="0" hangingPunct="0">
                <a:defRPr/>
              </a:pPr>
              <a:endParaRPr lang="en-GB" sz="2700">
                <a:solidFill>
                  <a:prstClr val="black"/>
                </a:solidFill>
                <a:latin typeface="Times New Roman" pitchFamily="18" charset="0"/>
              </a:endParaRPr>
            </a:p>
          </p:txBody>
        </p:sp>
        <p:sp useBgFill="1">
          <p:nvSpPr>
            <p:cNvPr id="8" name="Freeform 25"/>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eaLnBrk="0" hangingPunct="0">
                <a:defRPr/>
              </a:pPr>
              <a:endParaRPr lang="en-GB" sz="2700">
                <a:solidFill>
                  <a:prstClr val="black"/>
                </a:solidFill>
                <a:latin typeface="Times New Roman" pitchFamily="18" charset="0"/>
              </a:endParaRPr>
            </a:p>
          </p:txBody>
        </p:sp>
      </p:grpSp>
      <p:sp>
        <p:nvSpPr>
          <p:cNvPr id="9" name="Date Placeholder 1"/>
          <p:cNvSpPr>
            <a:spLocks noGrp="1"/>
          </p:cNvSpPr>
          <p:nvPr>
            <p:ph type="dt" sz="half" idx="10"/>
          </p:nvPr>
        </p:nvSpPr>
        <p:spPr/>
        <p:txBody>
          <a:bodyPr/>
          <a:lstStyle>
            <a:lvl1pPr>
              <a:defRPr/>
            </a:lvl1pPr>
          </a:lstStyle>
          <a:p>
            <a:pPr>
              <a:defRPr/>
            </a:pPr>
            <a:fld id="{50EF1EA8-7EBB-47DA-A56E-6E8F6E964533}" type="datetime1">
              <a:rPr lang="en-GB">
                <a:solidFill>
                  <a:srgbClr val="073E87"/>
                </a:solidFill>
              </a:rPr>
              <a:pPr>
                <a:defRPr/>
              </a:pPr>
              <a:t>18/09/2012</a:t>
            </a:fld>
            <a:endParaRPr lang="en-US">
              <a:solidFill>
                <a:srgbClr val="073E87"/>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11" name="Slide Number Placeholder 3"/>
          <p:cNvSpPr>
            <a:spLocks noGrp="1"/>
          </p:cNvSpPr>
          <p:nvPr>
            <p:ph type="sldNum" sz="quarter" idx="12"/>
          </p:nvPr>
        </p:nvSpPr>
        <p:spPr/>
        <p:txBody>
          <a:bodyPr/>
          <a:lstStyle>
            <a:lvl1pPr>
              <a:defRPr/>
            </a:lvl1pPr>
          </a:lstStyle>
          <a:p>
            <a:pPr>
              <a:defRPr/>
            </a:pPr>
            <a:fld id="{03A9B981-AF72-423F-BE2D-87490D304F6C}" type="slidenum">
              <a:rPr lang="en-US">
                <a:solidFill>
                  <a:srgbClr val="073E87"/>
                </a:solidFill>
              </a:rPr>
              <a:pPr>
                <a:defRPr/>
              </a:pPr>
              <a:t>‹#›</a:t>
            </a:fld>
            <a:endParaRPr lang="en-US">
              <a:solidFill>
                <a:srgbClr val="073E87"/>
              </a:solidFill>
            </a:endParaRPr>
          </a:p>
        </p:txBody>
      </p:sp>
    </p:spTree>
    <p:extLst>
      <p:ext uri="{BB962C8B-B14F-4D97-AF65-F5344CB8AC3E}">
        <p14:creationId xmlns:p14="http://schemas.microsoft.com/office/powerpoint/2010/main" val="14237785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261503" y="252044"/>
            <a:ext cx="9947932" cy="157351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2957" tIns="51479" rIns="102957" bIns="51479" anchor="ctr"/>
          <a:lstStyle/>
          <a:p>
            <a:pPr algn="ctr" eaLnBrk="0" hangingPunct="0">
              <a:defRPr/>
            </a:pPr>
            <a:endParaRPr lang="en-US" sz="2700">
              <a:solidFill>
                <a:prstClr val="white"/>
              </a:solidFill>
            </a:endParaRPr>
          </a:p>
        </p:txBody>
      </p:sp>
      <p:grpSp>
        <p:nvGrpSpPr>
          <p:cNvPr id="6" name="Group 23"/>
          <p:cNvGrpSpPr>
            <a:grpSpLocks noChangeAspect="1"/>
          </p:cNvGrpSpPr>
          <p:nvPr/>
        </p:nvGrpSpPr>
        <p:grpSpPr bwMode="auto">
          <a:xfrm>
            <a:off x="241527" y="787632"/>
            <a:ext cx="9978803" cy="1468496"/>
            <a:chOff x="-3905250" y="4294188"/>
            <a:chExt cx="13011150" cy="1892300"/>
          </a:xfrm>
        </p:grpSpPr>
        <p:sp>
          <p:nvSpPr>
            <p:cNvPr id="7" name="Freeform 14"/>
            <p:cNvSpPr>
              <a:spLocks/>
            </p:cNvSpPr>
            <p:nvPr/>
          </p:nvSpPr>
          <p:spPr bwMode="hidden">
            <a:xfrm>
              <a:off x="4810681" y="4501687"/>
              <a:ext cx="4295219" cy="101494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eaLnBrk="0" hangingPunct="0">
                <a:defRPr/>
              </a:pPr>
              <a:endParaRPr lang="en-GB" sz="2700">
                <a:solidFill>
                  <a:prstClr val="black"/>
                </a:solidFill>
                <a:latin typeface="Times New Roman" pitchFamily="18" charset="0"/>
              </a:endParaRPr>
            </a:p>
          </p:txBody>
        </p:sp>
        <p:sp>
          <p:nvSpPr>
            <p:cNvPr id="8" name="Freeform 18"/>
            <p:cNvSpPr>
              <a:spLocks/>
            </p:cNvSpPr>
            <p:nvPr/>
          </p:nvSpPr>
          <p:spPr bwMode="hidden">
            <a:xfrm>
              <a:off x="-308538" y="4318998"/>
              <a:ext cx="8280254" cy="1208906"/>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eaLnBrk="0" hangingPunct="0">
                <a:defRPr/>
              </a:pPr>
              <a:endParaRPr lang="en-GB" sz="2700">
                <a:solidFill>
                  <a:prstClr val="black"/>
                </a:solidFill>
                <a:latin typeface="Times New Roman" pitchFamily="18" charset="0"/>
              </a:endParaRPr>
            </a:p>
          </p:txBody>
        </p:sp>
        <p:sp>
          <p:nvSpPr>
            <p:cNvPr id="9" name="Freeform 22"/>
            <p:cNvSpPr>
              <a:spLocks/>
            </p:cNvSpPr>
            <p:nvPr/>
          </p:nvSpPr>
          <p:spPr bwMode="hidden">
            <a:xfrm>
              <a:off x="4014" y="4334786"/>
              <a:ext cx="8164231" cy="1102902"/>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eaLnBrk="0" hangingPunct="0">
                <a:defRPr/>
              </a:pPr>
              <a:endParaRPr lang="en-GB" sz="2700">
                <a:solidFill>
                  <a:prstClr val="black"/>
                </a:solidFill>
                <a:latin typeface="Times New Roman" pitchFamily="18" charset="0"/>
              </a:endParaRPr>
            </a:p>
          </p:txBody>
        </p:sp>
        <p:sp>
          <p:nvSpPr>
            <p:cNvPr id="10" name="Freeform 26"/>
            <p:cNvSpPr>
              <a:spLocks/>
            </p:cNvSpPr>
            <p:nvPr/>
          </p:nvSpPr>
          <p:spPr bwMode="hidden">
            <a:xfrm>
              <a:off x="4157164" y="4316742"/>
              <a:ext cx="4939265"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eaLnBrk="0" hangingPunct="0">
                <a:defRPr/>
              </a:pPr>
              <a:endParaRPr lang="en-GB" sz="2700">
                <a:solidFill>
                  <a:prstClr val="black"/>
                </a:solidFill>
                <a:latin typeface="Times New Roman" pitchFamily="18" charset="0"/>
              </a:endParaRPr>
            </a:p>
          </p:txBody>
        </p:sp>
        <p:sp useBgFill="1">
          <p:nvSpPr>
            <p:cNvPr id="11" name="Freeform 25"/>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eaLnBrk="0" hangingPunct="0">
                <a:defRPr/>
              </a:pPr>
              <a:endParaRPr lang="en-GB" sz="2700">
                <a:solidFill>
                  <a:prstClr val="black"/>
                </a:solidFill>
                <a:latin typeface="Times New Roman" pitchFamily="18" charset="0"/>
              </a:endParaRPr>
            </a:p>
          </p:txBody>
        </p:sp>
      </p:grpSp>
      <p:sp>
        <p:nvSpPr>
          <p:cNvPr id="4" name="Text Placeholder 3"/>
          <p:cNvSpPr>
            <a:spLocks noGrp="1"/>
          </p:cNvSpPr>
          <p:nvPr>
            <p:ph type="body" sz="half" idx="2"/>
          </p:nvPr>
        </p:nvSpPr>
        <p:spPr>
          <a:xfrm>
            <a:off x="1046004" y="3948660"/>
            <a:ext cx="3835347" cy="2100352"/>
          </a:xfrm>
        </p:spPr>
        <p:txBody>
          <a:bodyPr>
            <a:normAutofit/>
          </a:bodyPr>
          <a:lstStyle>
            <a:lvl1pPr marL="0" indent="0">
              <a:spcBef>
                <a:spcPts val="0"/>
              </a:spcBef>
              <a:spcAft>
                <a:spcPts val="676"/>
              </a:spcAft>
              <a:buNone/>
              <a:defRPr sz="2000">
                <a:solidFill>
                  <a:schemeClr val="tx2"/>
                </a:solidFill>
              </a:defRPr>
            </a:lvl1pPr>
            <a:lvl2pPr marL="514783" indent="0">
              <a:buNone/>
              <a:defRPr sz="1400"/>
            </a:lvl2pPr>
            <a:lvl3pPr marL="1029566" indent="0">
              <a:buNone/>
              <a:defRPr sz="1100"/>
            </a:lvl3pPr>
            <a:lvl4pPr marL="1544349" indent="0">
              <a:buNone/>
              <a:defRPr sz="1000"/>
            </a:lvl4pPr>
            <a:lvl5pPr marL="2059132" indent="0">
              <a:buNone/>
              <a:defRPr sz="1000"/>
            </a:lvl5pPr>
            <a:lvl6pPr marL="2573916" indent="0">
              <a:buNone/>
              <a:defRPr sz="1000"/>
            </a:lvl6pPr>
            <a:lvl7pPr marL="3088699" indent="0">
              <a:buNone/>
              <a:defRPr sz="1000"/>
            </a:lvl7pPr>
            <a:lvl8pPr marL="3603481" indent="0">
              <a:buNone/>
              <a:defRPr sz="1000"/>
            </a:lvl8pPr>
            <a:lvl9pPr marL="4118264" indent="0">
              <a:buNone/>
              <a:defRPr sz="1000"/>
            </a:lvl9pPr>
          </a:lstStyle>
          <a:p>
            <a:pPr lvl="0"/>
            <a:r>
              <a:rPr lang="en-US" smtClean="0"/>
              <a:t>Click to edit Master text styles</a:t>
            </a:r>
          </a:p>
        </p:txBody>
      </p:sp>
      <p:sp>
        <p:nvSpPr>
          <p:cNvPr id="22" name="Title 21"/>
          <p:cNvSpPr>
            <a:spLocks noGrp="1"/>
          </p:cNvSpPr>
          <p:nvPr>
            <p:ph type="title"/>
          </p:nvPr>
        </p:nvSpPr>
        <p:spPr>
          <a:xfrm>
            <a:off x="1046004" y="2520422"/>
            <a:ext cx="3835347" cy="1381191"/>
          </a:xfrm>
        </p:spPr>
        <p:txBody>
          <a:bodyPr anchor="b">
            <a:noAutofit/>
          </a:bodyPr>
          <a:lstStyle>
            <a:lvl1pPr algn="l">
              <a:defRPr sz="36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321489" y="2016337"/>
            <a:ext cx="4465965" cy="4200702"/>
          </a:xfrm>
        </p:spPr>
        <p:txBody>
          <a:bodyPr anchor="ctr"/>
          <a:lstStyle>
            <a:lvl1pPr>
              <a:buClr>
                <a:schemeClr val="bg1"/>
              </a:buClr>
              <a:defRPr sz="2500">
                <a:solidFill>
                  <a:schemeClr val="tx2"/>
                </a:solidFill>
              </a:defRPr>
            </a:lvl1pPr>
            <a:lvl2pPr>
              <a:buClr>
                <a:schemeClr val="bg1"/>
              </a:buClr>
              <a:defRPr sz="2300">
                <a:solidFill>
                  <a:schemeClr val="tx2"/>
                </a:solidFill>
              </a:defRPr>
            </a:lvl2pPr>
            <a:lvl3pPr>
              <a:buClr>
                <a:schemeClr val="bg1"/>
              </a:buClr>
              <a:defRPr sz="2000">
                <a:solidFill>
                  <a:schemeClr val="tx2"/>
                </a:solidFill>
              </a:defRPr>
            </a:lvl3pPr>
            <a:lvl4pPr>
              <a:buClr>
                <a:schemeClr val="bg1"/>
              </a:buClr>
              <a:defRPr sz="1800">
                <a:solidFill>
                  <a:schemeClr val="tx2"/>
                </a:solidFill>
              </a:defRPr>
            </a:lvl4pPr>
            <a:lvl5pPr>
              <a:buClr>
                <a:schemeClr val="bg1"/>
              </a:buClr>
              <a:defRPr sz="1800">
                <a:solidFill>
                  <a:schemeClr val="tx2"/>
                </a:solidFill>
              </a:defRPr>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4"/>
          <p:cNvSpPr>
            <a:spLocks noGrp="1"/>
          </p:cNvSpPr>
          <p:nvPr>
            <p:ph type="dt" sz="half" idx="10"/>
          </p:nvPr>
        </p:nvSpPr>
        <p:spPr/>
        <p:txBody>
          <a:bodyPr/>
          <a:lstStyle>
            <a:lvl1pPr>
              <a:defRPr/>
            </a:lvl1pPr>
          </a:lstStyle>
          <a:p>
            <a:pPr>
              <a:defRPr/>
            </a:pPr>
            <a:fld id="{4F03B8EC-CC84-45C8-8D84-697A4D4656BB}" type="datetime1">
              <a:rPr lang="en-GB">
                <a:solidFill>
                  <a:srgbClr val="073E87"/>
                </a:solidFill>
              </a:rPr>
              <a:pPr>
                <a:defRPr/>
              </a:pPr>
              <a:t>18/09/2012</a:t>
            </a:fld>
            <a:endParaRPr lang="en-US">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A7DCF579-5CDB-44CA-9710-EE16B382511C}" type="slidenum">
              <a:rPr lang="en-US">
                <a:solidFill>
                  <a:srgbClr val="073E87"/>
                </a:solidFill>
              </a:rPr>
              <a:pPr>
                <a:defRPr/>
              </a:pPr>
              <a:t>‹#›</a:t>
            </a:fld>
            <a:endParaRPr lang="en-US">
              <a:solidFill>
                <a:srgbClr val="073E87"/>
              </a:solidFill>
            </a:endParaRPr>
          </a:p>
        </p:txBody>
      </p:sp>
    </p:spTree>
    <p:extLst>
      <p:ext uri="{BB962C8B-B14F-4D97-AF65-F5344CB8AC3E}">
        <p14:creationId xmlns:p14="http://schemas.microsoft.com/office/powerpoint/2010/main" val="3526332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261503" y="252042"/>
            <a:ext cx="9947932" cy="665461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2957" tIns="51479" rIns="102957" bIns="51479" anchor="ctr"/>
          <a:lstStyle/>
          <a:p>
            <a:pPr algn="ctr" eaLnBrk="0" hangingPunct="0">
              <a:defRPr/>
            </a:pPr>
            <a:endParaRPr lang="en-US" sz="2700">
              <a:solidFill>
                <a:prstClr val="white"/>
              </a:solidFill>
            </a:endParaRPr>
          </a:p>
        </p:txBody>
      </p:sp>
      <p:grpSp>
        <p:nvGrpSpPr>
          <p:cNvPr id="6" name="Group 15"/>
          <p:cNvGrpSpPr>
            <a:grpSpLocks noChangeAspect="1"/>
          </p:cNvGrpSpPr>
          <p:nvPr/>
        </p:nvGrpSpPr>
        <p:grpSpPr bwMode="auto">
          <a:xfrm>
            <a:off x="241527" y="5903738"/>
            <a:ext cx="9978803" cy="1466745"/>
            <a:chOff x="-3905250" y="4294188"/>
            <a:chExt cx="13011150" cy="1892300"/>
          </a:xfrm>
        </p:grpSpPr>
        <p:sp>
          <p:nvSpPr>
            <p:cNvPr id="7"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eaLnBrk="0" hangingPunct="0">
                <a:defRPr/>
              </a:pPr>
              <a:endParaRPr lang="en-GB" sz="2700">
                <a:solidFill>
                  <a:prstClr val="black"/>
                </a:solidFill>
                <a:latin typeface="Times New Roman" pitchFamily="18" charset="0"/>
              </a:endParaRPr>
            </a:p>
          </p:txBody>
        </p:sp>
        <p:sp>
          <p:nvSpPr>
            <p:cNvPr id="8"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eaLnBrk="0" hangingPunct="0">
                <a:defRPr/>
              </a:pPr>
              <a:endParaRPr lang="en-GB" sz="2700">
                <a:solidFill>
                  <a:prstClr val="black"/>
                </a:solidFill>
                <a:latin typeface="Times New Roman" pitchFamily="18" charset="0"/>
              </a:endParaRPr>
            </a:p>
          </p:txBody>
        </p:sp>
        <p:sp>
          <p:nvSpPr>
            <p:cNvPr id="9"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eaLnBrk="0" hangingPunct="0">
                <a:defRPr/>
              </a:pPr>
              <a:endParaRPr lang="en-GB" sz="2700">
                <a:solidFill>
                  <a:prstClr val="black"/>
                </a:solidFill>
                <a:latin typeface="Times New Roman" pitchFamily="18" charset="0"/>
              </a:endParaRPr>
            </a:p>
          </p:txBody>
        </p:sp>
        <p:sp>
          <p:nvSpPr>
            <p:cNvPr id="10"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eaLnBrk="0" hangingPunct="0">
                <a:defRPr/>
              </a:pPr>
              <a:endParaRPr lang="en-GB" sz="2700">
                <a:solidFill>
                  <a:prstClr val="black"/>
                </a:solidFill>
                <a:latin typeface="Times New Roman" pitchFamily="18" charset="0"/>
              </a:endParaRPr>
            </a:p>
          </p:txBody>
        </p:sp>
        <p:sp useBgFill="1">
          <p:nvSpPr>
            <p:cNvPr id="11"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eaLnBrk="0" hangingPunct="0">
                <a:defRPr/>
              </a:pPr>
              <a:endParaRPr lang="en-GB" sz="2700">
                <a:solidFill>
                  <a:prstClr val="black"/>
                </a:solidFill>
                <a:latin typeface="Times New Roman" pitchFamily="18" charset="0"/>
              </a:endParaRPr>
            </a:p>
          </p:txBody>
        </p:sp>
      </p:grpSp>
      <p:sp>
        <p:nvSpPr>
          <p:cNvPr id="2" name="Title 1"/>
          <p:cNvSpPr>
            <a:spLocks noGrp="1"/>
          </p:cNvSpPr>
          <p:nvPr>
            <p:ph type="title"/>
          </p:nvPr>
        </p:nvSpPr>
        <p:spPr>
          <a:xfrm>
            <a:off x="5575663" y="373396"/>
            <a:ext cx="4361375" cy="2679115"/>
          </a:xfrm>
        </p:spPr>
        <p:txBody>
          <a:bodyPr anchor="b">
            <a:normAutofit/>
          </a:bodyPr>
          <a:lstStyle>
            <a:lvl1pPr algn="l">
              <a:defRPr sz="32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5569003" y="3071181"/>
            <a:ext cx="4368035" cy="2669780"/>
          </a:xfrm>
        </p:spPr>
        <p:txBody>
          <a:bodyPr>
            <a:normAutofit/>
          </a:bodyPr>
          <a:lstStyle>
            <a:lvl1pPr marL="0" indent="0">
              <a:buNone/>
              <a:defRPr sz="2000">
                <a:solidFill>
                  <a:srgbClr val="FFFFFF"/>
                </a:solidFill>
              </a:defRPr>
            </a:lvl1pPr>
            <a:lvl2pPr marL="514783" indent="0">
              <a:buNone/>
              <a:defRPr sz="1400"/>
            </a:lvl2pPr>
            <a:lvl3pPr marL="1029566" indent="0">
              <a:buNone/>
              <a:defRPr sz="1100"/>
            </a:lvl3pPr>
            <a:lvl4pPr marL="1544349" indent="0">
              <a:buNone/>
              <a:defRPr sz="1000"/>
            </a:lvl4pPr>
            <a:lvl5pPr marL="2059132" indent="0">
              <a:buNone/>
              <a:defRPr sz="1000"/>
            </a:lvl5pPr>
            <a:lvl6pPr marL="2573916" indent="0">
              <a:buNone/>
              <a:defRPr sz="1000"/>
            </a:lvl6pPr>
            <a:lvl7pPr marL="3088699" indent="0">
              <a:buNone/>
              <a:defRPr sz="1000"/>
            </a:lvl7pPr>
            <a:lvl8pPr marL="3603481" indent="0">
              <a:buNone/>
              <a:defRPr sz="1000"/>
            </a:lvl8pPr>
            <a:lvl9pPr marL="4118264" indent="0">
              <a:buNone/>
              <a:defRPr sz="1000"/>
            </a:lvl9pPr>
          </a:lstStyle>
          <a:p>
            <a:pPr lvl="0"/>
            <a:r>
              <a:rPr lang="en-US" smtClean="0"/>
              <a:t>Click to edit Master text styles</a:t>
            </a:r>
          </a:p>
        </p:txBody>
      </p:sp>
      <p:sp>
        <p:nvSpPr>
          <p:cNvPr id="3" name="Picture Placeholder 2"/>
          <p:cNvSpPr>
            <a:spLocks noGrp="1"/>
          </p:cNvSpPr>
          <p:nvPr>
            <p:ph type="pic" idx="1"/>
          </p:nvPr>
        </p:nvSpPr>
        <p:spPr>
          <a:xfrm>
            <a:off x="958838" y="1512254"/>
            <a:ext cx="4079415" cy="3226139"/>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600">
                <a:solidFill>
                  <a:schemeClr val="bg1"/>
                </a:solidFill>
              </a:defRPr>
            </a:lvl1pPr>
            <a:lvl2pPr marL="514783" indent="0">
              <a:buNone/>
              <a:defRPr sz="3200"/>
            </a:lvl2pPr>
            <a:lvl3pPr marL="1029566" indent="0">
              <a:buNone/>
              <a:defRPr sz="2700"/>
            </a:lvl3pPr>
            <a:lvl4pPr marL="1544349" indent="0">
              <a:buNone/>
              <a:defRPr sz="2300"/>
            </a:lvl4pPr>
            <a:lvl5pPr marL="2059132" indent="0">
              <a:buNone/>
              <a:defRPr sz="2300"/>
            </a:lvl5pPr>
            <a:lvl6pPr marL="2573916" indent="0">
              <a:buNone/>
              <a:defRPr sz="2300"/>
            </a:lvl6pPr>
            <a:lvl7pPr marL="3088699" indent="0">
              <a:buNone/>
              <a:defRPr sz="2300"/>
            </a:lvl7pPr>
            <a:lvl8pPr marL="3603481" indent="0">
              <a:buNone/>
              <a:defRPr sz="2300"/>
            </a:lvl8pPr>
            <a:lvl9pPr marL="4118264" indent="0">
              <a:buNone/>
              <a:defRPr sz="2300"/>
            </a:lvl9pPr>
          </a:lstStyle>
          <a:p>
            <a:pPr lvl="0"/>
            <a:r>
              <a:rPr lang="en-US" noProof="0" smtClean="0"/>
              <a:t>Click icon to add picture</a:t>
            </a:r>
            <a:endParaRPr lang="en-US" noProof="0" dirty="0"/>
          </a:p>
        </p:txBody>
      </p:sp>
      <p:sp>
        <p:nvSpPr>
          <p:cNvPr id="12" name="Date Placeholder 4"/>
          <p:cNvSpPr>
            <a:spLocks noGrp="1"/>
          </p:cNvSpPr>
          <p:nvPr>
            <p:ph type="dt" sz="half" idx="10"/>
          </p:nvPr>
        </p:nvSpPr>
        <p:spPr/>
        <p:txBody>
          <a:bodyPr/>
          <a:lstStyle>
            <a:lvl1pPr>
              <a:defRPr/>
            </a:lvl1pPr>
          </a:lstStyle>
          <a:p>
            <a:pPr>
              <a:defRPr/>
            </a:pPr>
            <a:fld id="{8821AD86-8A7B-4257-BA88-408D9A1C7E70}" type="datetime1">
              <a:rPr lang="en-GB">
                <a:solidFill>
                  <a:srgbClr val="073E87"/>
                </a:solidFill>
              </a:rPr>
              <a:pPr>
                <a:defRPr/>
              </a:pPr>
              <a:t>18/09/2012</a:t>
            </a:fld>
            <a:endParaRPr lang="en-US">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821A447C-995A-4A63-B14A-89F26914AD81}" type="slidenum">
              <a:rPr lang="en-US">
                <a:solidFill>
                  <a:srgbClr val="073E87"/>
                </a:solidFill>
              </a:rPr>
              <a:pPr>
                <a:defRPr/>
              </a:pPr>
              <a:t>‹#›</a:t>
            </a:fld>
            <a:endParaRPr lang="en-US">
              <a:solidFill>
                <a:srgbClr val="073E87"/>
              </a:solidFill>
            </a:endParaRPr>
          </a:p>
        </p:txBody>
      </p:sp>
    </p:spTree>
    <p:extLst>
      <p:ext uri="{BB962C8B-B14F-4D97-AF65-F5344CB8AC3E}">
        <p14:creationId xmlns:p14="http://schemas.microsoft.com/office/powerpoint/2010/main" val="19575390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28636F-24BB-477D-A37D-5579D509B605}" type="datetime1">
              <a:rPr lang="en-GB">
                <a:solidFill>
                  <a:srgbClr val="073E87"/>
                </a:solidFill>
              </a:rPr>
              <a:pPr>
                <a:defRPr/>
              </a:pPr>
              <a:t>18/09/2012</a:t>
            </a:fld>
            <a:endParaRPr lang="en-US">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48F2FB65-F747-40EA-9836-E49436B2379E}" type="slidenum">
              <a:rPr lang="en-US">
                <a:solidFill>
                  <a:srgbClr val="073E87"/>
                </a:solidFill>
              </a:rPr>
              <a:pPr>
                <a:defRPr/>
              </a:pPr>
              <a:t>‹#›</a:t>
            </a:fld>
            <a:endParaRPr lang="en-US">
              <a:solidFill>
                <a:srgbClr val="073E87"/>
              </a:solidFill>
            </a:endParaRPr>
          </a:p>
        </p:txBody>
      </p:sp>
    </p:spTree>
    <p:extLst>
      <p:ext uri="{BB962C8B-B14F-4D97-AF65-F5344CB8AC3E}">
        <p14:creationId xmlns:p14="http://schemas.microsoft.com/office/powerpoint/2010/main" val="9443420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p:cNvSpPr/>
          <p:nvPr/>
        </p:nvSpPr>
        <p:spPr bwMode="hidden">
          <a:xfrm>
            <a:off x="261503" y="252044"/>
            <a:ext cx="9947932" cy="157351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2957" tIns="51479" rIns="102957" bIns="51479" anchor="ctr"/>
          <a:lstStyle/>
          <a:p>
            <a:pPr algn="ctr" eaLnBrk="0" hangingPunct="0">
              <a:defRPr/>
            </a:pPr>
            <a:endParaRPr lang="en-US" sz="2700">
              <a:solidFill>
                <a:prstClr val="white"/>
              </a:solidFill>
            </a:endParaRPr>
          </a:p>
        </p:txBody>
      </p:sp>
      <p:grpSp>
        <p:nvGrpSpPr>
          <p:cNvPr id="5" name="Group 15"/>
          <p:cNvGrpSpPr>
            <a:grpSpLocks noChangeAspect="1"/>
          </p:cNvGrpSpPr>
          <p:nvPr/>
        </p:nvGrpSpPr>
        <p:grpSpPr bwMode="auto">
          <a:xfrm>
            <a:off x="241527" y="787632"/>
            <a:ext cx="9978803" cy="1468496"/>
            <a:chOff x="-3905250" y="4294188"/>
            <a:chExt cx="13011150" cy="1892300"/>
          </a:xfrm>
        </p:grpSpPr>
        <p:sp>
          <p:nvSpPr>
            <p:cNvPr id="6" name="Freeform 14"/>
            <p:cNvSpPr>
              <a:spLocks/>
            </p:cNvSpPr>
            <p:nvPr/>
          </p:nvSpPr>
          <p:spPr bwMode="hidden">
            <a:xfrm>
              <a:off x="4810681" y="4501687"/>
              <a:ext cx="4295219" cy="101494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eaLnBrk="0" hangingPunct="0">
                <a:defRPr/>
              </a:pPr>
              <a:endParaRPr lang="en-GB" sz="2700">
                <a:solidFill>
                  <a:prstClr val="black"/>
                </a:solidFill>
                <a:latin typeface="Times New Roman" pitchFamily="18" charset="0"/>
              </a:endParaRPr>
            </a:p>
          </p:txBody>
        </p:sp>
        <p:sp>
          <p:nvSpPr>
            <p:cNvPr id="7" name="Freeform 18"/>
            <p:cNvSpPr>
              <a:spLocks/>
            </p:cNvSpPr>
            <p:nvPr/>
          </p:nvSpPr>
          <p:spPr bwMode="hidden">
            <a:xfrm>
              <a:off x="-308538" y="4318998"/>
              <a:ext cx="8280254" cy="1208906"/>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eaLnBrk="0" hangingPunct="0">
                <a:defRPr/>
              </a:pPr>
              <a:endParaRPr lang="en-GB" sz="2700">
                <a:solidFill>
                  <a:prstClr val="black"/>
                </a:solidFill>
                <a:latin typeface="Times New Roman" pitchFamily="18" charset="0"/>
              </a:endParaRPr>
            </a:p>
          </p:txBody>
        </p:sp>
        <p:sp>
          <p:nvSpPr>
            <p:cNvPr id="8" name="Freeform 22"/>
            <p:cNvSpPr>
              <a:spLocks/>
            </p:cNvSpPr>
            <p:nvPr/>
          </p:nvSpPr>
          <p:spPr bwMode="hidden">
            <a:xfrm>
              <a:off x="4014" y="4334786"/>
              <a:ext cx="8164231" cy="1102902"/>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eaLnBrk="0" hangingPunct="0">
                <a:defRPr/>
              </a:pPr>
              <a:endParaRPr lang="en-GB" sz="2700">
                <a:solidFill>
                  <a:prstClr val="black"/>
                </a:solidFill>
                <a:latin typeface="Times New Roman" pitchFamily="18" charset="0"/>
              </a:endParaRPr>
            </a:p>
          </p:txBody>
        </p:sp>
        <p:sp>
          <p:nvSpPr>
            <p:cNvPr id="9" name="Freeform 26"/>
            <p:cNvSpPr>
              <a:spLocks/>
            </p:cNvSpPr>
            <p:nvPr/>
          </p:nvSpPr>
          <p:spPr bwMode="hidden">
            <a:xfrm>
              <a:off x="4157164" y="4316742"/>
              <a:ext cx="4939265"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eaLnBrk="0" hangingPunct="0">
                <a:defRPr/>
              </a:pPr>
              <a:endParaRPr lang="en-GB" sz="2700">
                <a:solidFill>
                  <a:prstClr val="black"/>
                </a:solidFill>
                <a:latin typeface="Times New Roman" pitchFamily="18" charset="0"/>
              </a:endParaRPr>
            </a:p>
          </p:txBody>
        </p:sp>
        <p:sp useBgFill="1">
          <p:nvSpPr>
            <p:cNvPr id="10" name="Freeform 25"/>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eaLnBrk="0" hangingPunct="0">
                <a:defRPr/>
              </a:pPr>
              <a:endParaRPr lang="en-GB" sz="2700">
                <a:solidFill>
                  <a:prstClr val="black"/>
                </a:solidFill>
                <a:latin typeface="Times New Roman" pitchFamily="18" charset="0"/>
              </a:endParaRPr>
            </a:p>
          </p:txBody>
        </p:sp>
      </p:grpSp>
      <p:sp>
        <p:nvSpPr>
          <p:cNvPr id="2" name="Vertical Title 1"/>
          <p:cNvSpPr>
            <a:spLocks noGrp="1"/>
          </p:cNvSpPr>
          <p:nvPr>
            <p:ph type="title" orient="vert"/>
          </p:nvPr>
        </p:nvSpPr>
        <p:spPr>
          <a:xfrm>
            <a:off x="7583527" y="1596268"/>
            <a:ext cx="2353509" cy="494749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23002" y="1596267"/>
            <a:ext cx="6886192" cy="494749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a:spLocks noGrp="1"/>
          </p:cNvSpPr>
          <p:nvPr>
            <p:ph type="dt" sz="half" idx="10"/>
          </p:nvPr>
        </p:nvSpPr>
        <p:spPr/>
        <p:txBody>
          <a:bodyPr/>
          <a:lstStyle>
            <a:lvl1pPr>
              <a:defRPr/>
            </a:lvl1pPr>
          </a:lstStyle>
          <a:p>
            <a:pPr>
              <a:defRPr/>
            </a:pPr>
            <a:fld id="{EA7AC428-8AEC-4D91-BF5E-1A8566C3166D}" type="datetime1">
              <a:rPr lang="en-GB">
                <a:solidFill>
                  <a:srgbClr val="073E87"/>
                </a:solidFill>
              </a:rPr>
              <a:pPr>
                <a:defRPr/>
              </a:pPr>
              <a:t>18/09/2012</a:t>
            </a:fld>
            <a:endParaRPr lang="en-US">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2DB72DF0-D456-4428-9E5A-795655691CC4}" type="slidenum">
              <a:rPr lang="en-US">
                <a:solidFill>
                  <a:srgbClr val="073E87"/>
                </a:solidFill>
              </a:rPr>
              <a:pPr>
                <a:defRPr/>
              </a:pPr>
              <a:t>‹#›</a:t>
            </a:fld>
            <a:endParaRPr lang="en-US">
              <a:solidFill>
                <a:srgbClr val="073E87"/>
              </a:solidFill>
            </a:endParaRPr>
          </a:p>
        </p:txBody>
      </p:sp>
    </p:spTree>
    <p:extLst>
      <p:ext uri="{BB962C8B-B14F-4D97-AF65-F5344CB8AC3E}">
        <p14:creationId xmlns:p14="http://schemas.microsoft.com/office/powerpoint/2010/main" val="29985490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84503" y="672112"/>
            <a:ext cx="8891032" cy="1260211"/>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84503" y="2184365"/>
            <a:ext cx="4358349" cy="45367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317186" y="2184365"/>
            <a:ext cx="4358349" cy="45367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0A61C77C-55BC-460A-98F4-90911230DD9E}" type="datetime1">
              <a:rPr lang="en-GB">
                <a:solidFill>
                  <a:srgbClr val="073E87"/>
                </a:solidFill>
              </a:rPr>
              <a:pPr>
                <a:defRPr/>
              </a:pPr>
              <a:t>18/09/2012</a:t>
            </a:fld>
            <a:endParaRPr lang="en-US">
              <a:solidFill>
                <a:srgbClr val="073E87"/>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7" name="Slide Number Placeholder 5"/>
          <p:cNvSpPr>
            <a:spLocks noGrp="1"/>
          </p:cNvSpPr>
          <p:nvPr>
            <p:ph type="sldNum" sz="quarter" idx="12"/>
          </p:nvPr>
        </p:nvSpPr>
        <p:spPr/>
        <p:txBody>
          <a:bodyPr/>
          <a:lstStyle>
            <a:lvl1pPr>
              <a:defRPr/>
            </a:lvl1pPr>
          </a:lstStyle>
          <a:p>
            <a:pPr>
              <a:defRPr/>
            </a:pPr>
            <a:fld id="{D3E73118-F9FA-4B74-A66B-C66A885EF1CE}" type="slidenum">
              <a:rPr lang="en-US">
                <a:solidFill>
                  <a:srgbClr val="073E87"/>
                </a:solidFill>
              </a:rPr>
              <a:pPr>
                <a:defRPr/>
              </a:pPr>
              <a:t>‹#›</a:t>
            </a:fld>
            <a:endParaRPr lang="en-US">
              <a:solidFill>
                <a:srgbClr val="073E87"/>
              </a:solidFill>
            </a:endParaRPr>
          </a:p>
        </p:txBody>
      </p:sp>
    </p:spTree>
    <p:extLst>
      <p:ext uri="{BB962C8B-B14F-4D97-AF65-F5344CB8AC3E}">
        <p14:creationId xmlns:p14="http://schemas.microsoft.com/office/powerpoint/2010/main" val="17593316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6" descr="\\BSNAS\busuu\01_website development\artwork\logos and slogan\new\logo_beta_bar_blue.gif"/>
          <p:cNvPicPr>
            <a:picLocks noChangeAspect="1" noChangeArrowheads="1"/>
          </p:cNvPicPr>
          <p:nvPr userDrawn="1"/>
        </p:nvPicPr>
        <p:blipFill>
          <a:blip r:embed="rId2">
            <a:lum bright="-2000"/>
            <a:extLst>
              <a:ext uri="{28A0092B-C50C-407E-A947-70E740481C1C}">
                <a14:useLocalDpi xmlns:a14="http://schemas.microsoft.com/office/drawing/2010/main" val="0"/>
              </a:ext>
            </a:extLst>
          </a:blip>
          <a:srcRect l="25433" t="20209" r="10945" b="29538"/>
          <a:stretch>
            <a:fillRect/>
          </a:stretch>
        </p:blipFill>
        <p:spPr bwMode="auto">
          <a:xfrm>
            <a:off x="0" y="7246210"/>
            <a:ext cx="10460038" cy="315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4"/>
          <p:cNvSpPr txBox="1">
            <a:spLocks noChangeArrowheads="1"/>
          </p:cNvSpPr>
          <p:nvPr userDrawn="1"/>
        </p:nvSpPr>
        <p:spPr bwMode="auto">
          <a:xfrm>
            <a:off x="105329" y="7256714"/>
            <a:ext cx="1607475" cy="319407"/>
          </a:xfrm>
          <a:prstGeom prst="rect">
            <a:avLst/>
          </a:prstGeom>
          <a:noFill/>
          <a:ln w="9525">
            <a:noFill/>
            <a:miter lim="800000"/>
            <a:headEnd/>
            <a:tailEnd/>
          </a:ln>
          <a:effectLst/>
        </p:spPr>
        <p:txBody>
          <a:bodyPr wrap="none" lIns="102957" tIns="51479" rIns="102957" bIns="51479">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GB" sz="1400" smtClean="0">
                <a:solidFill>
                  <a:prstClr val="white"/>
                </a:solidFill>
                <a:latin typeface="Calibri" pitchFamily="34" charset="0"/>
                <a:cs typeface="Arial" pitchFamily="34" charset="0"/>
              </a:rPr>
              <a:t>busuu.com © 2011</a:t>
            </a:r>
          </a:p>
        </p:txBody>
      </p:sp>
      <p:pic>
        <p:nvPicPr>
          <p:cNvPr id="5" name="Picture 2" descr="\\BSNAS\busuu\01_website development\artwork\logos and slogan\new\logo_beta_bar_blue.gif"/>
          <p:cNvPicPr>
            <a:picLocks noChangeAspect="1" noChangeArrowheads="1"/>
          </p:cNvPicPr>
          <p:nvPr userDrawn="1"/>
        </p:nvPicPr>
        <p:blipFill>
          <a:blip r:embed="rId2">
            <a:extLst>
              <a:ext uri="{28A0092B-C50C-407E-A947-70E740481C1C}">
                <a14:useLocalDpi xmlns:a14="http://schemas.microsoft.com/office/drawing/2010/main" val="0"/>
              </a:ext>
            </a:extLst>
          </a:blip>
          <a:srcRect l="26279" t="20209" r="10945" b="29538"/>
          <a:stretch>
            <a:fillRect/>
          </a:stretch>
        </p:blipFill>
        <p:spPr bwMode="auto">
          <a:xfrm>
            <a:off x="0" y="0"/>
            <a:ext cx="10460038" cy="67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logo_white_www.g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2519" y="75265"/>
            <a:ext cx="2344428" cy="52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05207" y="680129"/>
            <a:ext cx="10254832" cy="1260211"/>
          </a:xfrm>
        </p:spPr>
        <p:txBody>
          <a:bodyPr>
            <a:normAutofit/>
          </a:bodyPr>
          <a:lstStyle>
            <a:lvl1pPr algn="l">
              <a:defRPr sz="3400">
                <a:solidFill>
                  <a:srgbClr val="13578C"/>
                </a:solidFill>
                <a:latin typeface="Tahoma" pitchFamily="34" charset="0"/>
                <a:cs typeface="Tahoma" pitchFamily="34" charset="0"/>
              </a:defRPr>
            </a:lvl1pPr>
          </a:lstStyle>
          <a:p>
            <a:r>
              <a:rPr lang="en-US" dirty="0" smtClean="0"/>
              <a:t>Click to edit Master title style</a:t>
            </a:r>
            <a:endParaRPr lang="de-DE" dirty="0"/>
          </a:p>
        </p:txBody>
      </p:sp>
      <p:sp>
        <p:nvSpPr>
          <p:cNvPr id="7" name="Slide Number Placeholder 4"/>
          <p:cNvSpPr>
            <a:spLocks noGrp="1"/>
          </p:cNvSpPr>
          <p:nvPr>
            <p:ph type="sldNum" sz="quarter" idx="10"/>
          </p:nvPr>
        </p:nvSpPr>
        <p:spPr>
          <a:xfrm>
            <a:off x="4015130" y="7204205"/>
            <a:ext cx="2440676" cy="402567"/>
          </a:xfrm>
        </p:spPr>
        <p:txBody>
          <a:bodyPr/>
          <a:lstStyle>
            <a:lvl1pPr algn="ctr">
              <a:defRPr>
                <a:solidFill>
                  <a:schemeClr val="bg1"/>
                </a:solidFill>
              </a:defRPr>
            </a:lvl1pPr>
          </a:lstStyle>
          <a:p>
            <a:pPr>
              <a:defRPr/>
            </a:pPr>
            <a:fld id="{25C97C34-1616-4920-A243-7B15CD9DA398}" type="slidenum">
              <a:rPr lang="de-DE">
                <a:solidFill>
                  <a:prstClr val="white"/>
                </a:solidFill>
              </a:rPr>
              <a:pPr>
                <a:defRPr/>
              </a:pPr>
              <a:t>‹#›</a:t>
            </a:fld>
            <a:endParaRPr lang="de-DE">
              <a:solidFill>
                <a:prstClr val="white"/>
              </a:solidFill>
            </a:endParaRPr>
          </a:p>
        </p:txBody>
      </p:sp>
    </p:spTree>
    <p:extLst>
      <p:ext uri="{BB962C8B-B14F-4D97-AF65-F5344CB8AC3E}">
        <p14:creationId xmlns:p14="http://schemas.microsoft.com/office/powerpoint/2010/main" val="769534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endParaRPr lang="en-US"/>
          </a:p>
        </p:txBody>
      </p:sp>
      <p:sp>
        <p:nvSpPr>
          <p:cNvPr id="3" name="Rectangle 6"/>
          <p:cNvSpPr>
            <a:spLocks noGrp="1" noChangeArrowheads="1"/>
          </p:cNvSpPr>
          <p:nvPr>
            <p:ph type="sldNum" sz="quarter" idx="11"/>
          </p:nvPr>
        </p:nvSpPr>
        <p:spPr>
          <a:ln/>
        </p:spPr>
        <p:txBody>
          <a:bodyPr/>
          <a:lstStyle>
            <a:lvl1pPr>
              <a:defRPr/>
            </a:lvl1pPr>
          </a:lstStyle>
          <a:p>
            <a:fld id="{73CAC088-C6BC-4093-A8B8-221C860C0951}" type="slidenum">
              <a:rPr lang="en-GB"/>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84503" y="2348899"/>
            <a:ext cx="8891032" cy="1620771"/>
          </a:xfrm>
        </p:spPr>
        <p:txBody>
          <a:bodyPr/>
          <a:lstStyle/>
          <a:p>
            <a:r>
              <a:rPr lang="en-US" smtClean="0"/>
              <a:t>Click to edit Master title style</a:t>
            </a:r>
            <a:endParaRPr lang="en-GB"/>
          </a:p>
        </p:txBody>
      </p:sp>
      <p:sp>
        <p:nvSpPr>
          <p:cNvPr id="3" name="Subtitle 2"/>
          <p:cNvSpPr>
            <a:spLocks noGrp="1"/>
          </p:cNvSpPr>
          <p:nvPr>
            <p:ph type="subTitle" idx="1"/>
          </p:nvPr>
        </p:nvSpPr>
        <p:spPr>
          <a:xfrm>
            <a:off x="1569009" y="4284720"/>
            <a:ext cx="7322027" cy="1932323"/>
          </a:xfrm>
        </p:spPr>
        <p:txBody>
          <a:bodyPr/>
          <a:lstStyle>
            <a:lvl1pPr marL="0" indent="0" algn="ctr">
              <a:buNone/>
              <a:defRPr>
                <a:solidFill>
                  <a:schemeClr val="tx1">
                    <a:tint val="75000"/>
                  </a:schemeClr>
                </a:solidFill>
              </a:defRPr>
            </a:lvl1pPr>
            <a:lvl2pPr marL="514434" indent="0" algn="ctr">
              <a:buNone/>
              <a:defRPr>
                <a:solidFill>
                  <a:schemeClr val="tx1">
                    <a:tint val="75000"/>
                  </a:schemeClr>
                </a:solidFill>
              </a:defRPr>
            </a:lvl2pPr>
            <a:lvl3pPr marL="1028868" indent="0" algn="ctr">
              <a:buNone/>
              <a:defRPr>
                <a:solidFill>
                  <a:schemeClr val="tx1">
                    <a:tint val="75000"/>
                  </a:schemeClr>
                </a:solidFill>
              </a:defRPr>
            </a:lvl3pPr>
            <a:lvl4pPr marL="1543301" indent="0" algn="ctr">
              <a:buNone/>
              <a:defRPr>
                <a:solidFill>
                  <a:schemeClr val="tx1">
                    <a:tint val="75000"/>
                  </a:schemeClr>
                </a:solidFill>
              </a:defRPr>
            </a:lvl4pPr>
            <a:lvl5pPr marL="2057734" indent="0" algn="ctr">
              <a:buNone/>
              <a:defRPr>
                <a:solidFill>
                  <a:schemeClr val="tx1">
                    <a:tint val="75000"/>
                  </a:schemeClr>
                </a:solidFill>
              </a:defRPr>
            </a:lvl5pPr>
            <a:lvl6pPr marL="2572168" indent="0" algn="ctr">
              <a:buNone/>
              <a:defRPr>
                <a:solidFill>
                  <a:schemeClr val="tx1">
                    <a:tint val="75000"/>
                  </a:schemeClr>
                </a:solidFill>
              </a:defRPr>
            </a:lvl6pPr>
            <a:lvl7pPr marL="3086604" indent="0" algn="ctr">
              <a:buNone/>
              <a:defRPr>
                <a:solidFill>
                  <a:schemeClr val="tx1">
                    <a:tint val="75000"/>
                  </a:schemeClr>
                </a:solidFill>
              </a:defRPr>
            </a:lvl7pPr>
            <a:lvl8pPr marL="3601034" indent="0" algn="ctr">
              <a:buNone/>
              <a:defRPr>
                <a:solidFill>
                  <a:schemeClr val="tx1">
                    <a:tint val="75000"/>
                  </a:schemeClr>
                </a:solidFill>
              </a:defRPr>
            </a:lvl8pPr>
            <a:lvl9pPr marL="4115468"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defTabSz="913653" fontAlgn="base">
              <a:spcBef>
                <a:spcPct val="0"/>
              </a:spcBef>
              <a:spcAft>
                <a:spcPct val="0"/>
              </a:spcAft>
              <a:defRPr>
                <a:latin typeface="Arial" charset="0"/>
              </a:defRPr>
            </a:lvl1pPr>
          </a:lstStyle>
          <a:p>
            <a:pPr>
              <a:defRPr/>
            </a:pPr>
            <a:fld id="{94B2305A-7222-4ECF-B045-1BBCBB8A5BBE}" type="datetimeFigureOut">
              <a:rPr lang="en-GB"/>
              <a:pPr>
                <a:defRPr/>
              </a:pPr>
              <a:t>18/09/2012</a:t>
            </a:fld>
            <a:endParaRPr lang="en-GB"/>
          </a:p>
        </p:txBody>
      </p:sp>
      <p:sp>
        <p:nvSpPr>
          <p:cNvPr id="5" name="Footer Placeholder 4"/>
          <p:cNvSpPr>
            <a:spLocks noGrp="1"/>
          </p:cNvSpPr>
          <p:nvPr>
            <p:ph type="ftr" sz="quarter" idx="11"/>
          </p:nvPr>
        </p:nvSpPr>
        <p:spPr/>
        <p:txBody>
          <a:bodyPr/>
          <a:lstStyle>
            <a:lvl1pPr defTabSz="913653"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defTabSz="913653" fontAlgn="base">
              <a:spcBef>
                <a:spcPct val="0"/>
              </a:spcBef>
              <a:spcAft>
                <a:spcPct val="0"/>
              </a:spcAft>
              <a:defRPr>
                <a:latin typeface="Arial" charset="0"/>
              </a:defRPr>
            </a:lvl1pPr>
          </a:lstStyle>
          <a:p>
            <a:pPr>
              <a:defRPr/>
            </a:pPr>
            <a:fld id="{ADB83218-7731-4783-9AEF-190D37E6859D}" type="slidenum">
              <a:rPr lang="en-GB"/>
              <a:pPr>
                <a:defRPr/>
              </a:pPr>
              <a:t>‹#›</a:t>
            </a:fld>
            <a:endParaRPr lang="en-GB"/>
          </a:p>
        </p:txBody>
      </p:sp>
    </p:spTree>
    <p:extLst>
      <p:ext uri="{BB962C8B-B14F-4D97-AF65-F5344CB8AC3E}">
        <p14:creationId xmlns:p14="http://schemas.microsoft.com/office/powerpoint/2010/main" val="4305324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defTabSz="913653" fontAlgn="base">
              <a:spcBef>
                <a:spcPct val="0"/>
              </a:spcBef>
              <a:spcAft>
                <a:spcPct val="0"/>
              </a:spcAft>
              <a:defRPr>
                <a:latin typeface="Arial" charset="0"/>
              </a:defRPr>
            </a:lvl1pPr>
          </a:lstStyle>
          <a:p>
            <a:pPr>
              <a:defRPr/>
            </a:pPr>
            <a:fld id="{D52FFF4F-C0B9-4588-8B74-AC87F8624E8E}" type="datetimeFigureOut">
              <a:rPr lang="en-GB"/>
              <a:pPr>
                <a:defRPr/>
              </a:pPr>
              <a:t>18/09/2012</a:t>
            </a:fld>
            <a:endParaRPr lang="en-GB"/>
          </a:p>
        </p:txBody>
      </p:sp>
      <p:sp>
        <p:nvSpPr>
          <p:cNvPr id="5" name="Footer Placeholder 4"/>
          <p:cNvSpPr>
            <a:spLocks noGrp="1"/>
          </p:cNvSpPr>
          <p:nvPr>
            <p:ph type="ftr" sz="quarter" idx="11"/>
          </p:nvPr>
        </p:nvSpPr>
        <p:spPr/>
        <p:txBody>
          <a:bodyPr/>
          <a:lstStyle>
            <a:lvl1pPr defTabSz="913653"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defTabSz="913653" fontAlgn="base">
              <a:spcBef>
                <a:spcPct val="0"/>
              </a:spcBef>
              <a:spcAft>
                <a:spcPct val="0"/>
              </a:spcAft>
              <a:defRPr>
                <a:latin typeface="Arial" charset="0"/>
              </a:defRPr>
            </a:lvl1pPr>
          </a:lstStyle>
          <a:p>
            <a:pPr>
              <a:defRPr/>
            </a:pPr>
            <a:fld id="{8C4945ED-8773-4EC8-857F-56CC7E9B1A94}" type="slidenum">
              <a:rPr lang="en-GB"/>
              <a:pPr>
                <a:defRPr/>
              </a:pPr>
              <a:t>‹#›</a:t>
            </a:fld>
            <a:endParaRPr lang="en-GB"/>
          </a:p>
        </p:txBody>
      </p:sp>
    </p:spTree>
    <p:extLst>
      <p:ext uri="{BB962C8B-B14F-4D97-AF65-F5344CB8AC3E}">
        <p14:creationId xmlns:p14="http://schemas.microsoft.com/office/powerpoint/2010/main" val="9962564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6271" y="4858819"/>
            <a:ext cx="8891032" cy="1501751"/>
          </a:xfrm>
        </p:spPr>
        <p:txBody>
          <a:bodyPr anchor="t"/>
          <a:lstStyle>
            <a:lvl1pPr algn="l">
              <a:defRPr sz="4500" b="1" cap="all"/>
            </a:lvl1pPr>
          </a:lstStyle>
          <a:p>
            <a:r>
              <a:rPr lang="en-US" smtClean="0"/>
              <a:t>Click to edit Master title style</a:t>
            </a:r>
            <a:endParaRPr lang="en-GB"/>
          </a:p>
        </p:txBody>
      </p:sp>
      <p:sp>
        <p:nvSpPr>
          <p:cNvPr id="3" name="Text Placeholder 2"/>
          <p:cNvSpPr>
            <a:spLocks noGrp="1"/>
          </p:cNvSpPr>
          <p:nvPr>
            <p:ph type="body" idx="1"/>
          </p:nvPr>
        </p:nvSpPr>
        <p:spPr>
          <a:xfrm>
            <a:off x="826271" y="3204786"/>
            <a:ext cx="8891032" cy="1654026"/>
          </a:xfrm>
        </p:spPr>
        <p:txBody>
          <a:bodyPr anchor="b"/>
          <a:lstStyle>
            <a:lvl1pPr marL="0" indent="0">
              <a:buNone/>
              <a:defRPr sz="2300">
                <a:solidFill>
                  <a:schemeClr val="tx1">
                    <a:tint val="75000"/>
                  </a:schemeClr>
                </a:solidFill>
              </a:defRPr>
            </a:lvl1pPr>
            <a:lvl2pPr marL="514434" indent="0">
              <a:buNone/>
              <a:defRPr sz="2000">
                <a:solidFill>
                  <a:schemeClr val="tx1">
                    <a:tint val="75000"/>
                  </a:schemeClr>
                </a:solidFill>
              </a:defRPr>
            </a:lvl2pPr>
            <a:lvl3pPr marL="1028868" indent="0">
              <a:buNone/>
              <a:defRPr sz="1800">
                <a:solidFill>
                  <a:schemeClr val="tx1">
                    <a:tint val="75000"/>
                  </a:schemeClr>
                </a:solidFill>
              </a:defRPr>
            </a:lvl3pPr>
            <a:lvl4pPr marL="1543301" indent="0">
              <a:buNone/>
              <a:defRPr sz="1600">
                <a:solidFill>
                  <a:schemeClr val="tx1">
                    <a:tint val="75000"/>
                  </a:schemeClr>
                </a:solidFill>
              </a:defRPr>
            </a:lvl4pPr>
            <a:lvl5pPr marL="2057734" indent="0">
              <a:buNone/>
              <a:defRPr sz="1600">
                <a:solidFill>
                  <a:schemeClr val="tx1">
                    <a:tint val="75000"/>
                  </a:schemeClr>
                </a:solidFill>
              </a:defRPr>
            </a:lvl5pPr>
            <a:lvl6pPr marL="2572168" indent="0">
              <a:buNone/>
              <a:defRPr sz="1600">
                <a:solidFill>
                  <a:schemeClr val="tx1">
                    <a:tint val="75000"/>
                  </a:schemeClr>
                </a:solidFill>
              </a:defRPr>
            </a:lvl6pPr>
            <a:lvl7pPr marL="3086604" indent="0">
              <a:buNone/>
              <a:defRPr sz="1600">
                <a:solidFill>
                  <a:schemeClr val="tx1">
                    <a:tint val="75000"/>
                  </a:schemeClr>
                </a:solidFill>
              </a:defRPr>
            </a:lvl7pPr>
            <a:lvl8pPr marL="3601034" indent="0">
              <a:buNone/>
              <a:defRPr sz="1600">
                <a:solidFill>
                  <a:schemeClr val="tx1">
                    <a:tint val="75000"/>
                  </a:schemeClr>
                </a:solidFill>
              </a:defRPr>
            </a:lvl8pPr>
            <a:lvl9pPr marL="411546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3653" fontAlgn="base">
              <a:spcBef>
                <a:spcPct val="0"/>
              </a:spcBef>
              <a:spcAft>
                <a:spcPct val="0"/>
              </a:spcAft>
              <a:defRPr>
                <a:latin typeface="Arial" charset="0"/>
              </a:defRPr>
            </a:lvl1pPr>
          </a:lstStyle>
          <a:p>
            <a:pPr>
              <a:defRPr/>
            </a:pPr>
            <a:fld id="{CCE32606-12DE-4C5C-920C-A40F285169FD}" type="datetimeFigureOut">
              <a:rPr lang="en-GB"/>
              <a:pPr>
                <a:defRPr/>
              </a:pPr>
              <a:t>18/09/2012</a:t>
            </a:fld>
            <a:endParaRPr lang="en-GB"/>
          </a:p>
        </p:txBody>
      </p:sp>
      <p:sp>
        <p:nvSpPr>
          <p:cNvPr id="5" name="Footer Placeholder 4"/>
          <p:cNvSpPr>
            <a:spLocks noGrp="1"/>
          </p:cNvSpPr>
          <p:nvPr>
            <p:ph type="ftr" sz="quarter" idx="11"/>
          </p:nvPr>
        </p:nvSpPr>
        <p:spPr/>
        <p:txBody>
          <a:bodyPr/>
          <a:lstStyle>
            <a:lvl1pPr defTabSz="913653"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defTabSz="913653" fontAlgn="base">
              <a:spcBef>
                <a:spcPct val="0"/>
              </a:spcBef>
              <a:spcAft>
                <a:spcPct val="0"/>
              </a:spcAft>
              <a:defRPr>
                <a:latin typeface="Arial" charset="0"/>
              </a:defRPr>
            </a:lvl1pPr>
          </a:lstStyle>
          <a:p>
            <a:pPr>
              <a:defRPr/>
            </a:pPr>
            <a:fld id="{AFABF516-C41E-4261-84DF-FB95E0535048}" type="slidenum">
              <a:rPr lang="en-GB"/>
              <a:pPr>
                <a:defRPr/>
              </a:pPr>
              <a:t>‹#›</a:t>
            </a:fld>
            <a:endParaRPr lang="en-GB"/>
          </a:p>
        </p:txBody>
      </p:sp>
    </p:spTree>
    <p:extLst>
      <p:ext uri="{BB962C8B-B14F-4D97-AF65-F5344CB8AC3E}">
        <p14:creationId xmlns:p14="http://schemas.microsoft.com/office/powerpoint/2010/main" val="17015694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23002" y="1764295"/>
            <a:ext cx="4619850" cy="4990084"/>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317186" y="1764295"/>
            <a:ext cx="4619850" cy="4990084"/>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defTabSz="913653" fontAlgn="base">
              <a:spcBef>
                <a:spcPct val="0"/>
              </a:spcBef>
              <a:spcAft>
                <a:spcPct val="0"/>
              </a:spcAft>
              <a:defRPr>
                <a:latin typeface="Arial" charset="0"/>
              </a:defRPr>
            </a:lvl1pPr>
          </a:lstStyle>
          <a:p>
            <a:pPr>
              <a:defRPr/>
            </a:pPr>
            <a:fld id="{2BEBABAF-9DC8-469A-83DD-103C5B4FE984}" type="datetimeFigureOut">
              <a:rPr lang="en-GB"/>
              <a:pPr>
                <a:defRPr/>
              </a:pPr>
              <a:t>18/09/2012</a:t>
            </a:fld>
            <a:endParaRPr lang="en-GB"/>
          </a:p>
        </p:txBody>
      </p:sp>
      <p:sp>
        <p:nvSpPr>
          <p:cNvPr id="6" name="Footer Placeholder 5"/>
          <p:cNvSpPr>
            <a:spLocks noGrp="1"/>
          </p:cNvSpPr>
          <p:nvPr>
            <p:ph type="ftr" sz="quarter" idx="11"/>
          </p:nvPr>
        </p:nvSpPr>
        <p:spPr/>
        <p:txBody>
          <a:bodyPr/>
          <a:lstStyle>
            <a:lvl1pPr defTabSz="913653" fontAlgn="base">
              <a:spcBef>
                <a:spcPct val="0"/>
              </a:spcBef>
              <a:spcAft>
                <a:spcPct val="0"/>
              </a:spcAft>
              <a:defRPr>
                <a:latin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defTabSz="913653" fontAlgn="base">
              <a:spcBef>
                <a:spcPct val="0"/>
              </a:spcBef>
              <a:spcAft>
                <a:spcPct val="0"/>
              </a:spcAft>
              <a:defRPr>
                <a:latin typeface="Arial" charset="0"/>
              </a:defRPr>
            </a:lvl1pPr>
          </a:lstStyle>
          <a:p>
            <a:pPr>
              <a:defRPr/>
            </a:pPr>
            <a:fld id="{456D702E-F652-48CD-85B3-D51963245BCE}" type="slidenum">
              <a:rPr lang="en-GB"/>
              <a:pPr>
                <a:defRPr/>
              </a:pPr>
              <a:t>‹#›</a:t>
            </a:fld>
            <a:endParaRPr lang="en-GB"/>
          </a:p>
        </p:txBody>
      </p:sp>
    </p:spTree>
    <p:extLst>
      <p:ext uri="{BB962C8B-B14F-4D97-AF65-F5344CB8AC3E}">
        <p14:creationId xmlns:p14="http://schemas.microsoft.com/office/powerpoint/2010/main" val="28385600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23004" y="1692533"/>
            <a:ext cx="4621667" cy="705367"/>
          </a:xfrm>
        </p:spPr>
        <p:txBody>
          <a:bodyPr anchor="b"/>
          <a:lstStyle>
            <a:lvl1pPr marL="0" indent="0">
              <a:buNone/>
              <a:defRPr sz="2700" b="1"/>
            </a:lvl1pPr>
            <a:lvl2pPr marL="514434" indent="0">
              <a:buNone/>
              <a:defRPr sz="2300" b="1"/>
            </a:lvl2pPr>
            <a:lvl3pPr marL="1028868" indent="0">
              <a:buNone/>
              <a:defRPr sz="2000" b="1"/>
            </a:lvl3pPr>
            <a:lvl4pPr marL="1543301" indent="0">
              <a:buNone/>
              <a:defRPr sz="1800" b="1"/>
            </a:lvl4pPr>
            <a:lvl5pPr marL="2057734" indent="0">
              <a:buNone/>
              <a:defRPr sz="1800" b="1"/>
            </a:lvl5pPr>
            <a:lvl6pPr marL="2572168" indent="0">
              <a:buNone/>
              <a:defRPr sz="1800" b="1"/>
            </a:lvl6pPr>
            <a:lvl7pPr marL="3086604" indent="0">
              <a:buNone/>
              <a:defRPr sz="1800" b="1"/>
            </a:lvl7pPr>
            <a:lvl8pPr marL="3601034" indent="0">
              <a:buNone/>
              <a:defRPr sz="1800" b="1"/>
            </a:lvl8pPr>
            <a:lvl9pPr marL="411546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23004" y="2397901"/>
            <a:ext cx="4621667" cy="4356478"/>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313558" y="1692533"/>
            <a:ext cx="4623482" cy="705367"/>
          </a:xfrm>
        </p:spPr>
        <p:txBody>
          <a:bodyPr anchor="b"/>
          <a:lstStyle>
            <a:lvl1pPr marL="0" indent="0">
              <a:buNone/>
              <a:defRPr sz="2700" b="1"/>
            </a:lvl1pPr>
            <a:lvl2pPr marL="514434" indent="0">
              <a:buNone/>
              <a:defRPr sz="2300" b="1"/>
            </a:lvl2pPr>
            <a:lvl3pPr marL="1028868" indent="0">
              <a:buNone/>
              <a:defRPr sz="2000" b="1"/>
            </a:lvl3pPr>
            <a:lvl4pPr marL="1543301" indent="0">
              <a:buNone/>
              <a:defRPr sz="1800" b="1"/>
            </a:lvl4pPr>
            <a:lvl5pPr marL="2057734" indent="0">
              <a:buNone/>
              <a:defRPr sz="1800" b="1"/>
            </a:lvl5pPr>
            <a:lvl6pPr marL="2572168" indent="0">
              <a:buNone/>
              <a:defRPr sz="1800" b="1"/>
            </a:lvl6pPr>
            <a:lvl7pPr marL="3086604" indent="0">
              <a:buNone/>
              <a:defRPr sz="1800" b="1"/>
            </a:lvl7pPr>
            <a:lvl8pPr marL="3601034" indent="0">
              <a:buNone/>
              <a:defRPr sz="1800" b="1"/>
            </a:lvl8pPr>
            <a:lvl9pPr marL="411546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313558" y="2397901"/>
            <a:ext cx="4623482" cy="4356478"/>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defTabSz="913653" fontAlgn="base">
              <a:spcBef>
                <a:spcPct val="0"/>
              </a:spcBef>
              <a:spcAft>
                <a:spcPct val="0"/>
              </a:spcAft>
              <a:defRPr>
                <a:latin typeface="Arial" charset="0"/>
              </a:defRPr>
            </a:lvl1pPr>
          </a:lstStyle>
          <a:p>
            <a:pPr>
              <a:defRPr/>
            </a:pPr>
            <a:fld id="{9C26DCE7-25CC-48AE-8445-219E8C78374F}" type="datetimeFigureOut">
              <a:rPr lang="en-GB"/>
              <a:pPr>
                <a:defRPr/>
              </a:pPr>
              <a:t>18/09/2012</a:t>
            </a:fld>
            <a:endParaRPr lang="en-GB"/>
          </a:p>
        </p:txBody>
      </p:sp>
      <p:sp>
        <p:nvSpPr>
          <p:cNvPr id="8" name="Footer Placeholder 7"/>
          <p:cNvSpPr>
            <a:spLocks noGrp="1"/>
          </p:cNvSpPr>
          <p:nvPr>
            <p:ph type="ftr" sz="quarter" idx="11"/>
          </p:nvPr>
        </p:nvSpPr>
        <p:spPr/>
        <p:txBody>
          <a:bodyPr/>
          <a:lstStyle>
            <a:lvl1pPr defTabSz="913653" fontAlgn="base">
              <a:spcBef>
                <a:spcPct val="0"/>
              </a:spcBef>
              <a:spcAft>
                <a:spcPct val="0"/>
              </a:spcAft>
              <a:defRPr>
                <a:latin typeface="Arial" charset="0"/>
              </a:defRPr>
            </a:lvl1pPr>
          </a:lstStyle>
          <a:p>
            <a:pPr>
              <a:defRPr/>
            </a:pPr>
            <a:endParaRPr lang="en-GB"/>
          </a:p>
        </p:txBody>
      </p:sp>
      <p:sp>
        <p:nvSpPr>
          <p:cNvPr id="9" name="Slide Number Placeholder 8"/>
          <p:cNvSpPr>
            <a:spLocks noGrp="1"/>
          </p:cNvSpPr>
          <p:nvPr>
            <p:ph type="sldNum" sz="quarter" idx="12"/>
          </p:nvPr>
        </p:nvSpPr>
        <p:spPr/>
        <p:txBody>
          <a:bodyPr/>
          <a:lstStyle>
            <a:lvl1pPr defTabSz="913653" fontAlgn="base">
              <a:spcBef>
                <a:spcPct val="0"/>
              </a:spcBef>
              <a:spcAft>
                <a:spcPct val="0"/>
              </a:spcAft>
              <a:defRPr>
                <a:latin typeface="Arial" charset="0"/>
              </a:defRPr>
            </a:lvl1pPr>
          </a:lstStyle>
          <a:p>
            <a:pPr>
              <a:defRPr/>
            </a:pPr>
            <a:fld id="{04166BBF-1713-44FB-B7FA-13110114EE5D}" type="slidenum">
              <a:rPr lang="en-GB"/>
              <a:pPr>
                <a:defRPr/>
              </a:pPr>
              <a:t>‹#›</a:t>
            </a:fld>
            <a:endParaRPr lang="en-GB"/>
          </a:p>
        </p:txBody>
      </p:sp>
    </p:spTree>
    <p:extLst>
      <p:ext uri="{BB962C8B-B14F-4D97-AF65-F5344CB8AC3E}">
        <p14:creationId xmlns:p14="http://schemas.microsoft.com/office/powerpoint/2010/main" val="12800500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defTabSz="913653" fontAlgn="base">
              <a:spcBef>
                <a:spcPct val="0"/>
              </a:spcBef>
              <a:spcAft>
                <a:spcPct val="0"/>
              </a:spcAft>
              <a:defRPr>
                <a:latin typeface="Arial" charset="0"/>
              </a:defRPr>
            </a:lvl1pPr>
          </a:lstStyle>
          <a:p>
            <a:pPr>
              <a:defRPr/>
            </a:pPr>
            <a:fld id="{3ADD957A-C32D-42C3-B636-E8520998485E}" type="datetimeFigureOut">
              <a:rPr lang="en-GB"/>
              <a:pPr>
                <a:defRPr/>
              </a:pPr>
              <a:t>18/09/2012</a:t>
            </a:fld>
            <a:endParaRPr lang="en-GB"/>
          </a:p>
        </p:txBody>
      </p:sp>
      <p:sp>
        <p:nvSpPr>
          <p:cNvPr id="4" name="Footer Placeholder 3"/>
          <p:cNvSpPr>
            <a:spLocks noGrp="1"/>
          </p:cNvSpPr>
          <p:nvPr>
            <p:ph type="ftr" sz="quarter" idx="11"/>
          </p:nvPr>
        </p:nvSpPr>
        <p:spPr/>
        <p:txBody>
          <a:bodyPr/>
          <a:lstStyle>
            <a:lvl1pPr defTabSz="913653" fontAlgn="base">
              <a:spcBef>
                <a:spcPct val="0"/>
              </a:spcBef>
              <a:spcAft>
                <a:spcPct val="0"/>
              </a:spcAft>
              <a:defRPr>
                <a:latin typeface="Arial" charset="0"/>
              </a:defRPr>
            </a:lvl1pPr>
          </a:lstStyle>
          <a:p>
            <a:pPr>
              <a:defRPr/>
            </a:pPr>
            <a:endParaRPr lang="en-GB"/>
          </a:p>
        </p:txBody>
      </p:sp>
      <p:sp>
        <p:nvSpPr>
          <p:cNvPr id="5" name="Slide Number Placeholder 4"/>
          <p:cNvSpPr>
            <a:spLocks noGrp="1"/>
          </p:cNvSpPr>
          <p:nvPr>
            <p:ph type="sldNum" sz="quarter" idx="12"/>
          </p:nvPr>
        </p:nvSpPr>
        <p:spPr/>
        <p:txBody>
          <a:bodyPr/>
          <a:lstStyle>
            <a:lvl1pPr defTabSz="913653" fontAlgn="base">
              <a:spcBef>
                <a:spcPct val="0"/>
              </a:spcBef>
              <a:spcAft>
                <a:spcPct val="0"/>
              </a:spcAft>
              <a:defRPr>
                <a:latin typeface="Arial" charset="0"/>
              </a:defRPr>
            </a:lvl1pPr>
          </a:lstStyle>
          <a:p>
            <a:pPr>
              <a:defRPr/>
            </a:pPr>
            <a:fld id="{BE235D4D-E2D0-4CF5-96C5-4631AA6D721B}" type="slidenum">
              <a:rPr lang="en-GB"/>
              <a:pPr>
                <a:defRPr/>
              </a:pPr>
              <a:t>‹#›</a:t>
            </a:fld>
            <a:endParaRPr lang="en-GB"/>
          </a:p>
        </p:txBody>
      </p:sp>
    </p:spTree>
    <p:extLst>
      <p:ext uri="{BB962C8B-B14F-4D97-AF65-F5344CB8AC3E}">
        <p14:creationId xmlns:p14="http://schemas.microsoft.com/office/powerpoint/2010/main" val="19421023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3653" fontAlgn="base">
              <a:spcBef>
                <a:spcPct val="0"/>
              </a:spcBef>
              <a:spcAft>
                <a:spcPct val="0"/>
              </a:spcAft>
              <a:defRPr>
                <a:latin typeface="Arial" charset="0"/>
              </a:defRPr>
            </a:lvl1pPr>
          </a:lstStyle>
          <a:p>
            <a:pPr>
              <a:defRPr/>
            </a:pPr>
            <a:fld id="{89EDF097-4A3F-4C49-A658-A0F5C03175F7}" type="datetimeFigureOut">
              <a:rPr lang="en-GB"/>
              <a:pPr>
                <a:defRPr/>
              </a:pPr>
              <a:t>18/09/2012</a:t>
            </a:fld>
            <a:endParaRPr lang="en-GB"/>
          </a:p>
        </p:txBody>
      </p:sp>
      <p:sp>
        <p:nvSpPr>
          <p:cNvPr id="3" name="Footer Placeholder 2"/>
          <p:cNvSpPr>
            <a:spLocks noGrp="1"/>
          </p:cNvSpPr>
          <p:nvPr>
            <p:ph type="ftr" sz="quarter" idx="11"/>
          </p:nvPr>
        </p:nvSpPr>
        <p:spPr/>
        <p:txBody>
          <a:bodyPr/>
          <a:lstStyle>
            <a:lvl1pPr defTabSz="913653" fontAlgn="base">
              <a:spcBef>
                <a:spcPct val="0"/>
              </a:spcBef>
              <a:spcAft>
                <a:spcPct val="0"/>
              </a:spcAft>
              <a:defRPr>
                <a:latin typeface="Arial" charset="0"/>
              </a:defRPr>
            </a:lvl1pPr>
          </a:lstStyle>
          <a:p>
            <a:pPr>
              <a:defRPr/>
            </a:pPr>
            <a:endParaRPr lang="en-GB"/>
          </a:p>
        </p:txBody>
      </p:sp>
      <p:sp>
        <p:nvSpPr>
          <p:cNvPr id="4" name="Slide Number Placeholder 3"/>
          <p:cNvSpPr>
            <a:spLocks noGrp="1"/>
          </p:cNvSpPr>
          <p:nvPr>
            <p:ph type="sldNum" sz="quarter" idx="12"/>
          </p:nvPr>
        </p:nvSpPr>
        <p:spPr/>
        <p:txBody>
          <a:bodyPr/>
          <a:lstStyle>
            <a:lvl1pPr defTabSz="913653" fontAlgn="base">
              <a:spcBef>
                <a:spcPct val="0"/>
              </a:spcBef>
              <a:spcAft>
                <a:spcPct val="0"/>
              </a:spcAft>
              <a:defRPr>
                <a:latin typeface="Arial" charset="0"/>
              </a:defRPr>
            </a:lvl1pPr>
          </a:lstStyle>
          <a:p>
            <a:pPr>
              <a:defRPr/>
            </a:pPr>
            <a:fld id="{933AD5F1-2AE2-4777-8FD6-2179508E2B59}" type="slidenum">
              <a:rPr lang="en-GB"/>
              <a:pPr>
                <a:defRPr/>
              </a:pPr>
              <a:t>‹#›</a:t>
            </a:fld>
            <a:endParaRPr lang="en-GB"/>
          </a:p>
        </p:txBody>
      </p:sp>
    </p:spTree>
    <p:extLst>
      <p:ext uri="{BB962C8B-B14F-4D97-AF65-F5344CB8AC3E}">
        <p14:creationId xmlns:p14="http://schemas.microsoft.com/office/powerpoint/2010/main" val="27539574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3006" y="301050"/>
            <a:ext cx="3441280" cy="1281214"/>
          </a:xfrm>
        </p:spPr>
        <p:txBody>
          <a:bodyPr anchor="b"/>
          <a:lstStyle>
            <a:lvl1pPr algn="l">
              <a:defRPr sz="2300" b="1"/>
            </a:lvl1pPr>
          </a:lstStyle>
          <a:p>
            <a:r>
              <a:rPr lang="en-US" smtClean="0"/>
              <a:t>Click to edit Master title style</a:t>
            </a:r>
            <a:endParaRPr lang="en-GB"/>
          </a:p>
        </p:txBody>
      </p:sp>
      <p:sp>
        <p:nvSpPr>
          <p:cNvPr id="3" name="Content Placeholder 2"/>
          <p:cNvSpPr>
            <a:spLocks noGrp="1"/>
          </p:cNvSpPr>
          <p:nvPr>
            <p:ph idx="1"/>
          </p:nvPr>
        </p:nvSpPr>
        <p:spPr>
          <a:xfrm>
            <a:off x="4089584" y="301051"/>
            <a:ext cx="5847452" cy="6453328"/>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23006" y="1582265"/>
            <a:ext cx="3441280" cy="5172114"/>
          </a:xfrm>
        </p:spPr>
        <p:txBody>
          <a:bodyPr/>
          <a:lstStyle>
            <a:lvl1pPr marL="0" indent="0">
              <a:buNone/>
              <a:defRPr sz="1600"/>
            </a:lvl1pPr>
            <a:lvl2pPr marL="514434" indent="0">
              <a:buNone/>
              <a:defRPr sz="1400"/>
            </a:lvl2pPr>
            <a:lvl3pPr marL="1028868" indent="0">
              <a:buNone/>
              <a:defRPr sz="1100"/>
            </a:lvl3pPr>
            <a:lvl4pPr marL="1543301" indent="0">
              <a:buNone/>
              <a:defRPr sz="1000"/>
            </a:lvl4pPr>
            <a:lvl5pPr marL="2057734" indent="0">
              <a:buNone/>
              <a:defRPr sz="1000"/>
            </a:lvl5pPr>
            <a:lvl6pPr marL="2572168" indent="0">
              <a:buNone/>
              <a:defRPr sz="1000"/>
            </a:lvl6pPr>
            <a:lvl7pPr marL="3086604" indent="0">
              <a:buNone/>
              <a:defRPr sz="1000"/>
            </a:lvl7pPr>
            <a:lvl8pPr marL="3601034" indent="0">
              <a:buNone/>
              <a:defRPr sz="1000"/>
            </a:lvl8pPr>
            <a:lvl9pPr marL="411546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3653" fontAlgn="base">
              <a:spcBef>
                <a:spcPct val="0"/>
              </a:spcBef>
              <a:spcAft>
                <a:spcPct val="0"/>
              </a:spcAft>
              <a:defRPr>
                <a:latin typeface="Arial" charset="0"/>
              </a:defRPr>
            </a:lvl1pPr>
          </a:lstStyle>
          <a:p>
            <a:pPr>
              <a:defRPr/>
            </a:pPr>
            <a:fld id="{18829610-6946-4A93-9F63-4CAA8D0B83B7}" type="datetimeFigureOut">
              <a:rPr lang="en-GB"/>
              <a:pPr>
                <a:defRPr/>
              </a:pPr>
              <a:t>18/09/2012</a:t>
            </a:fld>
            <a:endParaRPr lang="en-GB"/>
          </a:p>
        </p:txBody>
      </p:sp>
      <p:sp>
        <p:nvSpPr>
          <p:cNvPr id="6" name="Footer Placeholder 5"/>
          <p:cNvSpPr>
            <a:spLocks noGrp="1"/>
          </p:cNvSpPr>
          <p:nvPr>
            <p:ph type="ftr" sz="quarter" idx="11"/>
          </p:nvPr>
        </p:nvSpPr>
        <p:spPr/>
        <p:txBody>
          <a:bodyPr/>
          <a:lstStyle>
            <a:lvl1pPr defTabSz="913653" fontAlgn="base">
              <a:spcBef>
                <a:spcPct val="0"/>
              </a:spcBef>
              <a:spcAft>
                <a:spcPct val="0"/>
              </a:spcAft>
              <a:defRPr>
                <a:latin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defTabSz="913653" fontAlgn="base">
              <a:spcBef>
                <a:spcPct val="0"/>
              </a:spcBef>
              <a:spcAft>
                <a:spcPct val="0"/>
              </a:spcAft>
              <a:defRPr>
                <a:latin typeface="Arial" charset="0"/>
              </a:defRPr>
            </a:lvl1pPr>
          </a:lstStyle>
          <a:p>
            <a:pPr>
              <a:defRPr/>
            </a:pPr>
            <a:fld id="{78E8BD57-9D38-4955-916C-CAB9C97B4B14}" type="slidenum">
              <a:rPr lang="en-GB"/>
              <a:pPr>
                <a:defRPr/>
              </a:pPr>
              <a:t>‹#›</a:t>
            </a:fld>
            <a:endParaRPr lang="en-GB"/>
          </a:p>
        </p:txBody>
      </p:sp>
    </p:spTree>
    <p:extLst>
      <p:ext uri="{BB962C8B-B14F-4D97-AF65-F5344CB8AC3E}">
        <p14:creationId xmlns:p14="http://schemas.microsoft.com/office/powerpoint/2010/main" val="26755959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0244" y="5292884"/>
            <a:ext cx="6276023" cy="624855"/>
          </a:xfrm>
        </p:spPr>
        <p:txBody>
          <a:bodyPr anchor="b"/>
          <a:lstStyle>
            <a:lvl1pPr algn="l">
              <a:defRPr sz="2300" b="1"/>
            </a:lvl1pPr>
          </a:lstStyle>
          <a:p>
            <a:r>
              <a:rPr lang="en-US" smtClean="0"/>
              <a:t>Click to edit Master title style</a:t>
            </a:r>
            <a:endParaRPr lang="en-GB"/>
          </a:p>
        </p:txBody>
      </p:sp>
      <p:sp>
        <p:nvSpPr>
          <p:cNvPr id="3" name="Picture Placeholder 2"/>
          <p:cNvSpPr>
            <a:spLocks noGrp="1"/>
          </p:cNvSpPr>
          <p:nvPr>
            <p:ph type="pic" idx="1"/>
          </p:nvPr>
        </p:nvSpPr>
        <p:spPr>
          <a:xfrm>
            <a:off x="2050244" y="675613"/>
            <a:ext cx="6276023" cy="4536758"/>
          </a:xfrm>
        </p:spPr>
        <p:txBody>
          <a:bodyPr rtlCol="0">
            <a:normAutofit/>
          </a:bodyPr>
          <a:lstStyle>
            <a:lvl1pPr marL="0" indent="0">
              <a:buNone/>
              <a:defRPr sz="3600"/>
            </a:lvl1pPr>
            <a:lvl2pPr marL="514434" indent="0">
              <a:buNone/>
              <a:defRPr sz="3200"/>
            </a:lvl2pPr>
            <a:lvl3pPr marL="1028868" indent="0">
              <a:buNone/>
              <a:defRPr sz="2700"/>
            </a:lvl3pPr>
            <a:lvl4pPr marL="1543301" indent="0">
              <a:buNone/>
              <a:defRPr sz="2300"/>
            </a:lvl4pPr>
            <a:lvl5pPr marL="2057734" indent="0">
              <a:buNone/>
              <a:defRPr sz="2300"/>
            </a:lvl5pPr>
            <a:lvl6pPr marL="2572168" indent="0">
              <a:buNone/>
              <a:defRPr sz="2300"/>
            </a:lvl6pPr>
            <a:lvl7pPr marL="3086604" indent="0">
              <a:buNone/>
              <a:defRPr sz="2300"/>
            </a:lvl7pPr>
            <a:lvl8pPr marL="3601034" indent="0">
              <a:buNone/>
              <a:defRPr sz="2300"/>
            </a:lvl8pPr>
            <a:lvl9pPr marL="4115468" indent="0">
              <a:buNone/>
              <a:defRPr sz="2300"/>
            </a:lvl9pPr>
          </a:lstStyle>
          <a:p>
            <a:pPr lvl="0"/>
            <a:endParaRPr lang="en-GB" noProof="0"/>
          </a:p>
        </p:txBody>
      </p:sp>
      <p:sp>
        <p:nvSpPr>
          <p:cNvPr id="4" name="Text Placeholder 3"/>
          <p:cNvSpPr>
            <a:spLocks noGrp="1"/>
          </p:cNvSpPr>
          <p:nvPr>
            <p:ph type="body" sz="half" idx="2"/>
          </p:nvPr>
        </p:nvSpPr>
        <p:spPr>
          <a:xfrm>
            <a:off x="2050244" y="5917739"/>
            <a:ext cx="6276023" cy="887398"/>
          </a:xfrm>
        </p:spPr>
        <p:txBody>
          <a:bodyPr/>
          <a:lstStyle>
            <a:lvl1pPr marL="0" indent="0">
              <a:buNone/>
              <a:defRPr sz="1600"/>
            </a:lvl1pPr>
            <a:lvl2pPr marL="514434" indent="0">
              <a:buNone/>
              <a:defRPr sz="1400"/>
            </a:lvl2pPr>
            <a:lvl3pPr marL="1028868" indent="0">
              <a:buNone/>
              <a:defRPr sz="1100"/>
            </a:lvl3pPr>
            <a:lvl4pPr marL="1543301" indent="0">
              <a:buNone/>
              <a:defRPr sz="1000"/>
            </a:lvl4pPr>
            <a:lvl5pPr marL="2057734" indent="0">
              <a:buNone/>
              <a:defRPr sz="1000"/>
            </a:lvl5pPr>
            <a:lvl6pPr marL="2572168" indent="0">
              <a:buNone/>
              <a:defRPr sz="1000"/>
            </a:lvl6pPr>
            <a:lvl7pPr marL="3086604" indent="0">
              <a:buNone/>
              <a:defRPr sz="1000"/>
            </a:lvl7pPr>
            <a:lvl8pPr marL="3601034" indent="0">
              <a:buNone/>
              <a:defRPr sz="1000"/>
            </a:lvl8pPr>
            <a:lvl9pPr marL="411546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3653" fontAlgn="base">
              <a:spcBef>
                <a:spcPct val="0"/>
              </a:spcBef>
              <a:spcAft>
                <a:spcPct val="0"/>
              </a:spcAft>
              <a:defRPr>
                <a:latin typeface="Arial" charset="0"/>
              </a:defRPr>
            </a:lvl1pPr>
          </a:lstStyle>
          <a:p>
            <a:pPr>
              <a:defRPr/>
            </a:pPr>
            <a:fld id="{FF3CE61E-E284-4A25-9920-56E1238DF3A5}" type="datetimeFigureOut">
              <a:rPr lang="en-GB"/>
              <a:pPr>
                <a:defRPr/>
              </a:pPr>
              <a:t>18/09/2012</a:t>
            </a:fld>
            <a:endParaRPr lang="en-GB"/>
          </a:p>
        </p:txBody>
      </p:sp>
      <p:sp>
        <p:nvSpPr>
          <p:cNvPr id="6" name="Footer Placeholder 5"/>
          <p:cNvSpPr>
            <a:spLocks noGrp="1"/>
          </p:cNvSpPr>
          <p:nvPr>
            <p:ph type="ftr" sz="quarter" idx="11"/>
          </p:nvPr>
        </p:nvSpPr>
        <p:spPr/>
        <p:txBody>
          <a:bodyPr/>
          <a:lstStyle>
            <a:lvl1pPr defTabSz="913653" fontAlgn="base">
              <a:spcBef>
                <a:spcPct val="0"/>
              </a:spcBef>
              <a:spcAft>
                <a:spcPct val="0"/>
              </a:spcAft>
              <a:defRPr>
                <a:latin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defTabSz="913653" fontAlgn="base">
              <a:spcBef>
                <a:spcPct val="0"/>
              </a:spcBef>
              <a:spcAft>
                <a:spcPct val="0"/>
              </a:spcAft>
              <a:defRPr>
                <a:latin typeface="Arial" charset="0"/>
              </a:defRPr>
            </a:lvl1pPr>
          </a:lstStyle>
          <a:p>
            <a:pPr>
              <a:defRPr/>
            </a:pPr>
            <a:fld id="{ADB84F67-4978-446C-A8D4-C22206A4A392}" type="slidenum">
              <a:rPr lang="en-GB"/>
              <a:pPr>
                <a:defRPr/>
              </a:pPr>
              <a:t>‹#›</a:t>
            </a:fld>
            <a:endParaRPr lang="en-GB"/>
          </a:p>
        </p:txBody>
      </p:sp>
    </p:spTree>
    <p:extLst>
      <p:ext uri="{BB962C8B-B14F-4D97-AF65-F5344CB8AC3E}">
        <p14:creationId xmlns:p14="http://schemas.microsoft.com/office/powerpoint/2010/main" val="32322941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defTabSz="913653" fontAlgn="base">
              <a:spcBef>
                <a:spcPct val="0"/>
              </a:spcBef>
              <a:spcAft>
                <a:spcPct val="0"/>
              </a:spcAft>
              <a:defRPr>
                <a:latin typeface="Arial" charset="0"/>
              </a:defRPr>
            </a:lvl1pPr>
          </a:lstStyle>
          <a:p>
            <a:pPr>
              <a:defRPr/>
            </a:pPr>
            <a:fld id="{113EF6E7-BFC9-4648-AB1C-35D965466FDF}" type="datetimeFigureOut">
              <a:rPr lang="en-GB"/>
              <a:pPr>
                <a:defRPr/>
              </a:pPr>
              <a:t>18/09/2012</a:t>
            </a:fld>
            <a:endParaRPr lang="en-GB"/>
          </a:p>
        </p:txBody>
      </p:sp>
      <p:sp>
        <p:nvSpPr>
          <p:cNvPr id="5" name="Footer Placeholder 4"/>
          <p:cNvSpPr>
            <a:spLocks noGrp="1"/>
          </p:cNvSpPr>
          <p:nvPr>
            <p:ph type="ftr" sz="quarter" idx="11"/>
          </p:nvPr>
        </p:nvSpPr>
        <p:spPr/>
        <p:txBody>
          <a:bodyPr/>
          <a:lstStyle>
            <a:lvl1pPr defTabSz="913653"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defTabSz="913653" fontAlgn="base">
              <a:spcBef>
                <a:spcPct val="0"/>
              </a:spcBef>
              <a:spcAft>
                <a:spcPct val="0"/>
              </a:spcAft>
              <a:defRPr>
                <a:latin typeface="Arial" charset="0"/>
              </a:defRPr>
            </a:lvl1pPr>
          </a:lstStyle>
          <a:p>
            <a:pPr>
              <a:defRPr/>
            </a:pPr>
            <a:fld id="{866C89BB-4102-43F8-B8EE-001687E381F0}" type="slidenum">
              <a:rPr lang="en-GB"/>
              <a:pPr>
                <a:defRPr/>
              </a:pPr>
              <a:t>‹#›</a:t>
            </a:fld>
            <a:endParaRPr lang="en-GB"/>
          </a:p>
        </p:txBody>
      </p:sp>
    </p:spTree>
    <p:extLst>
      <p:ext uri="{BB962C8B-B14F-4D97-AF65-F5344CB8AC3E}">
        <p14:creationId xmlns:p14="http://schemas.microsoft.com/office/powerpoint/2010/main" val="1166730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2288" y="893409"/>
            <a:ext cx="3441700" cy="689333"/>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089404" y="301628"/>
            <a:ext cx="5848350" cy="2271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22288" y="1582742"/>
            <a:ext cx="3441700" cy="295611"/>
          </a:xfrm>
        </p:spPr>
        <p:txBody>
          <a:bodyPr/>
          <a:lstStyle>
            <a:lvl1pPr marL="0" indent="0">
              <a:buNone/>
              <a:defRPr sz="1400"/>
            </a:lvl1pPr>
            <a:lvl2pPr marL="456952" indent="0">
              <a:buNone/>
              <a:defRPr sz="1200"/>
            </a:lvl2pPr>
            <a:lvl3pPr marL="913903" indent="0">
              <a:buNone/>
              <a:defRPr sz="1000"/>
            </a:lvl3pPr>
            <a:lvl4pPr marL="1370853" indent="0">
              <a:buNone/>
              <a:defRPr sz="900"/>
            </a:lvl4pPr>
            <a:lvl5pPr marL="1827806" indent="0">
              <a:buNone/>
              <a:defRPr sz="900"/>
            </a:lvl5pPr>
            <a:lvl6pPr marL="2284757" indent="0">
              <a:buNone/>
              <a:defRPr sz="900"/>
            </a:lvl6pPr>
            <a:lvl7pPr marL="2741710" indent="0">
              <a:buNone/>
              <a:defRPr sz="900"/>
            </a:lvl7pPr>
            <a:lvl8pPr marL="3198661" indent="0">
              <a:buNone/>
              <a:defRPr sz="900"/>
            </a:lvl8pPr>
            <a:lvl9pPr marL="3655613"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US"/>
          </a:p>
        </p:txBody>
      </p:sp>
      <p:sp>
        <p:nvSpPr>
          <p:cNvPr id="6" name="Rectangle 6"/>
          <p:cNvSpPr>
            <a:spLocks noGrp="1" noChangeArrowheads="1"/>
          </p:cNvSpPr>
          <p:nvPr>
            <p:ph type="sldNum" sz="quarter" idx="11"/>
          </p:nvPr>
        </p:nvSpPr>
        <p:spPr>
          <a:ln/>
        </p:spPr>
        <p:txBody>
          <a:bodyPr/>
          <a:lstStyle>
            <a:lvl1pPr>
              <a:defRPr/>
            </a:lvl1pPr>
          </a:lstStyle>
          <a:p>
            <a:fld id="{23E5D105-5DFB-40FD-8FB2-052315071C1F}" type="slidenum">
              <a:rPr lang="en-GB"/>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83527" y="302807"/>
            <a:ext cx="2353509" cy="645157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23002" y="302807"/>
            <a:ext cx="6886192" cy="64515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defTabSz="913653" fontAlgn="base">
              <a:spcBef>
                <a:spcPct val="0"/>
              </a:spcBef>
              <a:spcAft>
                <a:spcPct val="0"/>
              </a:spcAft>
              <a:defRPr>
                <a:latin typeface="Arial" charset="0"/>
              </a:defRPr>
            </a:lvl1pPr>
          </a:lstStyle>
          <a:p>
            <a:pPr>
              <a:defRPr/>
            </a:pPr>
            <a:fld id="{A454C5FD-DC7A-4797-93DB-05848440776D}" type="datetimeFigureOut">
              <a:rPr lang="en-GB"/>
              <a:pPr>
                <a:defRPr/>
              </a:pPr>
              <a:t>18/09/2012</a:t>
            </a:fld>
            <a:endParaRPr lang="en-GB"/>
          </a:p>
        </p:txBody>
      </p:sp>
      <p:sp>
        <p:nvSpPr>
          <p:cNvPr id="5" name="Footer Placeholder 4"/>
          <p:cNvSpPr>
            <a:spLocks noGrp="1"/>
          </p:cNvSpPr>
          <p:nvPr>
            <p:ph type="ftr" sz="quarter" idx="11"/>
          </p:nvPr>
        </p:nvSpPr>
        <p:spPr/>
        <p:txBody>
          <a:bodyPr/>
          <a:lstStyle>
            <a:lvl1pPr defTabSz="913653"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defTabSz="913653" fontAlgn="base">
              <a:spcBef>
                <a:spcPct val="0"/>
              </a:spcBef>
              <a:spcAft>
                <a:spcPct val="0"/>
              </a:spcAft>
              <a:defRPr>
                <a:latin typeface="Arial" charset="0"/>
              </a:defRPr>
            </a:lvl1pPr>
          </a:lstStyle>
          <a:p>
            <a:pPr>
              <a:defRPr/>
            </a:pPr>
            <a:fld id="{484792D6-87DA-4B14-914E-DBD8D248B856}" type="slidenum">
              <a:rPr lang="en-GB"/>
              <a:pPr>
                <a:defRPr/>
              </a:pPr>
              <a:t>‹#›</a:t>
            </a:fld>
            <a:endParaRPr lang="en-GB"/>
          </a:p>
        </p:txBody>
      </p:sp>
    </p:spTree>
    <p:extLst>
      <p:ext uri="{BB962C8B-B14F-4D97-AF65-F5344CB8AC3E}">
        <p14:creationId xmlns:p14="http://schemas.microsoft.com/office/powerpoint/2010/main" val="4108522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49466" y="5530222"/>
            <a:ext cx="6276975" cy="38797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49466" y="676277"/>
            <a:ext cx="6276975" cy="572644"/>
          </a:xfrm>
        </p:spPr>
        <p:txBody>
          <a:bodyPr/>
          <a:lstStyle>
            <a:lvl1pPr marL="0" indent="0">
              <a:buNone/>
              <a:defRPr sz="3200"/>
            </a:lvl1pPr>
            <a:lvl2pPr marL="456952" indent="0">
              <a:buNone/>
              <a:defRPr sz="2800"/>
            </a:lvl2pPr>
            <a:lvl3pPr marL="913903" indent="0">
              <a:buNone/>
              <a:defRPr sz="2400"/>
            </a:lvl3pPr>
            <a:lvl4pPr marL="1370853" indent="0">
              <a:buNone/>
              <a:defRPr sz="2000"/>
            </a:lvl4pPr>
            <a:lvl5pPr marL="1827806" indent="0">
              <a:buNone/>
              <a:defRPr sz="2000"/>
            </a:lvl5pPr>
            <a:lvl6pPr marL="2284757" indent="0">
              <a:buNone/>
              <a:defRPr sz="2000"/>
            </a:lvl6pPr>
            <a:lvl7pPr marL="2741710" indent="0">
              <a:buNone/>
              <a:defRPr sz="2000"/>
            </a:lvl7pPr>
            <a:lvl8pPr marL="3198661" indent="0">
              <a:buNone/>
              <a:defRPr sz="2000"/>
            </a:lvl8pPr>
            <a:lvl9pPr marL="3655613" indent="0">
              <a:buNone/>
              <a:defRPr sz="2000"/>
            </a:lvl9pPr>
          </a:lstStyle>
          <a:p>
            <a:pPr lvl="0"/>
            <a:endParaRPr lang="en-GB" noProof="0" smtClean="0"/>
          </a:p>
        </p:txBody>
      </p:sp>
      <p:sp>
        <p:nvSpPr>
          <p:cNvPr id="4" name="Text Placeholder 3"/>
          <p:cNvSpPr>
            <a:spLocks noGrp="1"/>
          </p:cNvSpPr>
          <p:nvPr>
            <p:ph type="body" sz="half" idx="2"/>
          </p:nvPr>
        </p:nvSpPr>
        <p:spPr>
          <a:xfrm>
            <a:off x="2049466" y="5918205"/>
            <a:ext cx="6276975" cy="295611"/>
          </a:xfrm>
        </p:spPr>
        <p:txBody>
          <a:bodyPr/>
          <a:lstStyle>
            <a:lvl1pPr marL="0" indent="0">
              <a:buNone/>
              <a:defRPr sz="1400"/>
            </a:lvl1pPr>
            <a:lvl2pPr marL="456952" indent="0">
              <a:buNone/>
              <a:defRPr sz="1200"/>
            </a:lvl2pPr>
            <a:lvl3pPr marL="913903" indent="0">
              <a:buNone/>
              <a:defRPr sz="1000"/>
            </a:lvl3pPr>
            <a:lvl4pPr marL="1370853" indent="0">
              <a:buNone/>
              <a:defRPr sz="900"/>
            </a:lvl4pPr>
            <a:lvl5pPr marL="1827806" indent="0">
              <a:buNone/>
              <a:defRPr sz="900"/>
            </a:lvl5pPr>
            <a:lvl6pPr marL="2284757" indent="0">
              <a:buNone/>
              <a:defRPr sz="900"/>
            </a:lvl6pPr>
            <a:lvl7pPr marL="2741710" indent="0">
              <a:buNone/>
              <a:defRPr sz="900"/>
            </a:lvl7pPr>
            <a:lvl8pPr marL="3198661" indent="0">
              <a:buNone/>
              <a:defRPr sz="900"/>
            </a:lvl8pPr>
            <a:lvl9pPr marL="3655613"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US"/>
          </a:p>
        </p:txBody>
      </p:sp>
      <p:sp>
        <p:nvSpPr>
          <p:cNvPr id="6" name="Rectangle 6"/>
          <p:cNvSpPr>
            <a:spLocks noGrp="1" noChangeArrowheads="1"/>
          </p:cNvSpPr>
          <p:nvPr>
            <p:ph type="sldNum" sz="quarter" idx="11"/>
          </p:nvPr>
        </p:nvSpPr>
        <p:spPr>
          <a:ln/>
        </p:spPr>
        <p:txBody>
          <a:bodyPr/>
          <a:lstStyle>
            <a:lvl1pPr>
              <a:defRPr/>
            </a:lvl1pPr>
          </a:lstStyle>
          <a:p>
            <a:fld id="{91B51AEF-ACC2-4D5F-8895-1EC398A7A4D1}"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763714"/>
            <a:ext cx="9410700" cy="811212"/>
          </a:xfrm>
          <a:prstGeom prst="rect">
            <a:avLst/>
          </a:prstGeom>
          <a:noFill/>
          <a:ln w="9525">
            <a:noFill/>
            <a:miter lim="800000"/>
            <a:headEnd/>
            <a:tailEnd/>
          </a:ln>
        </p:spPr>
        <p:txBody>
          <a:bodyPr vert="horz" wrap="square" lIns="79395" tIns="39696" rIns="79395" bIns="39696" numCol="1" anchor="ctr" anchorCtr="0" compatLnSpc="1">
            <a:prstTxWarp prst="textNoShape">
              <a:avLst/>
            </a:prstTxWarp>
            <a:spAutoFit/>
          </a:bodyPr>
          <a:lstStyle/>
          <a:p>
            <a:pPr lvl="0"/>
            <a:r>
              <a:rPr lang="en-GB" smtClean="0"/>
              <a:t>Title in colour - Arial 48pt</a:t>
            </a:r>
          </a:p>
        </p:txBody>
      </p:sp>
      <p:sp>
        <p:nvSpPr>
          <p:cNvPr id="2051" name="Rectangle 3"/>
          <p:cNvSpPr>
            <a:spLocks noGrp="1" noChangeArrowheads="1"/>
          </p:cNvSpPr>
          <p:nvPr>
            <p:ph type="body" idx="1"/>
          </p:nvPr>
        </p:nvSpPr>
        <p:spPr bwMode="auto">
          <a:xfrm>
            <a:off x="250825" y="2733675"/>
            <a:ext cx="9410700" cy="2409825"/>
          </a:xfrm>
          <a:prstGeom prst="rect">
            <a:avLst/>
          </a:prstGeom>
          <a:noFill/>
          <a:ln w="9525">
            <a:noFill/>
            <a:miter lim="800000"/>
            <a:headEnd/>
            <a:tailEnd/>
          </a:ln>
        </p:spPr>
        <p:txBody>
          <a:bodyPr vert="horz" wrap="square" lIns="79395" tIns="39696" rIns="79395" bIns="39696" numCol="1" anchor="t" anchorCtr="0" compatLnSpc="1">
            <a:prstTxWarp prst="textNoShape">
              <a:avLst/>
            </a:prstTxWarp>
            <a:spAutoFit/>
          </a:bodyPr>
          <a:lstStyle/>
          <a:p>
            <a:pPr lvl="0"/>
            <a:r>
              <a:rPr lang="en-GB" smtClean="0"/>
              <a:t>Tabbed text information in black with bullet - Arial 20pt</a:t>
            </a:r>
          </a:p>
          <a:p>
            <a:pPr lvl="1"/>
            <a:r>
              <a:rPr lang="en-GB" smtClean="0"/>
              <a:t>Bullet point should be in the same colour as heading</a:t>
            </a:r>
          </a:p>
          <a:p>
            <a:pPr lvl="2"/>
            <a:r>
              <a:rPr lang="en-GB" smtClean="0"/>
              <a:t>Third level</a:t>
            </a:r>
          </a:p>
          <a:p>
            <a:pPr lvl="3"/>
            <a:r>
              <a:rPr lang="en-GB" smtClean="0"/>
              <a:t>Fourth level</a:t>
            </a:r>
          </a:p>
          <a:p>
            <a:pPr lvl="4"/>
            <a:r>
              <a:rPr lang="en-GB" smtClean="0"/>
              <a:t>Fifth level</a:t>
            </a:r>
          </a:p>
        </p:txBody>
      </p:sp>
      <p:sp>
        <p:nvSpPr>
          <p:cNvPr id="4101" name="Rectangle 5"/>
          <p:cNvSpPr>
            <a:spLocks noGrp="1" noChangeArrowheads="1"/>
          </p:cNvSpPr>
          <p:nvPr>
            <p:ph type="ftr" sz="quarter" idx="3"/>
          </p:nvPr>
        </p:nvSpPr>
        <p:spPr bwMode="auto">
          <a:xfrm>
            <a:off x="3573463" y="6884993"/>
            <a:ext cx="3313112" cy="525461"/>
          </a:xfrm>
          <a:prstGeom prst="rect">
            <a:avLst/>
          </a:prstGeom>
          <a:noFill/>
          <a:ln w="9525">
            <a:noFill/>
            <a:miter lim="800000"/>
            <a:headEnd/>
            <a:tailEnd/>
          </a:ln>
          <a:effectLst/>
        </p:spPr>
        <p:txBody>
          <a:bodyPr vert="horz" wrap="square" lIns="79395" tIns="39696" rIns="79395" bIns="39696" numCol="1" anchor="t" anchorCtr="0" compatLnSpc="1">
            <a:prstTxWarp prst="textNoShape">
              <a:avLst/>
            </a:prstTxWarp>
          </a:bodyPr>
          <a:lstStyle>
            <a:lvl1pPr algn="ctr">
              <a:defRPr sz="1100">
                <a:solidFill>
                  <a:schemeClr val="tx1"/>
                </a:solidFill>
              </a:defRPr>
            </a:lvl1pPr>
          </a:lstStyle>
          <a:p>
            <a:endParaRPr lang="en-US"/>
          </a:p>
        </p:txBody>
      </p:sp>
      <p:sp>
        <p:nvSpPr>
          <p:cNvPr id="4102" name="Rectangle 6"/>
          <p:cNvSpPr>
            <a:spLocks noGrp="1" noChangeArrowheads="1"/>
          </p:cNvSpPr>
          <p:nvPr>
            <p:ph type="sldNum" sz="quarter" idx="4"/>
          </p:nvPr>
        </p:nvSpPr>
        <p:spPr bwMode="auto">
          <a:xfrm>
            <a:off x="7494588" y="6884993"/>
            <a:ext cx="2443162" cy="525461"/>
          </a:xfrm>
          <a:prstGeom prst="rect">
            <a:avLst/>
          </a:prstGeom>
          <a:noFill/>
          <a:ln w="9525">
            <a:noFill/>
            <a:miter lim="800000"/>
            <a:headEnd/>
            <a:tailEnd/>
          </a:ln>
          <a:effectLst/>
        </p:spPr>
        <p:txBody>
          <a:bodyPr vert="horz" wrap="square" lIns="79395" tIns="39696" rIns="79395" bIns="39696" numCol="1" anchor="t" anchorCtr="0" compatLnSpc="1">
            <a:prstTxWarp prst="textNoShape">
              <a:avLst/>
            </a:prstTxWarp>
          </a:bodyPr>
          <a:lstStyle>
            <a:lvl1pPr algn="r">
              <a:defRPr sz="1100">
                <a:solidFill>
                  <a:schemeClr val="tx1"/>
                </a:solidFill>
              </a:defRPr>
            </a:lvl1pPr>
          </a:lstStyle>
          <a:p>
            <a:fld id="{6386FEAD-C86D-499D-8BDF-23CAA6C0FBB8}" type="slidenum">
              <a:rPr lang="en-GB"/>
              <a:pPr/>
              <a:t>‹#›</a:t>
            </a:fld>
            <a:endParaRPr lang="en-GB"/>
          </a:p>
        </p:txBody>
      </p:sp>
      <p:pic>
        <p:nvPicPr>
          <p:cNvPr id="2054" name="Picture 11" descr="OUPowerPoint18mmShield"/>
          <p:cNvPicPr>
            <a:picLocks noChangeAspect="1" noChangeArrowheads="1"/>
          </p:cNvPicPr>
          <p:nvPr/>
        </p:nvPicPr>
        <p:blipFill>
          <a:blip r:embed="rId13" cstate="print"/>
          <a:srcRect/>
          <a:stretch>
            <a:fillRect/>
          </a:stretch>
        </p:blipFill>
        <p:spPr bwMode="auto">
          <a:xfrm>
            <a:off x="9428164" y="395290"/>
            <a:ext cx="744536" cy="895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79"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Lst>
  <p:timing>
    <p:tnLst>
      <p:par>
        <p:cTn id="1" dur="indefinite" restart="never" nodeType="tmRoot"/>
      </p:par>
    </p:tnLst>
  </p:timing>
  <p:hf sldNum="0" hdr="0" ftr="0" dt="0"/>
  <p:txStyles>
    <p:titleStyle>
      <a:lvl1pPr algn="l" defTabSz="796493" rtl="0" eaLnBrk="0" fontAlgn="base" hangingPunct="0">
        <a:spcBef>
          <a:spcPct val="0"/>
        </a:spcBef>
        <a:spcAft>
          <a:spcPct val="0"/>
        </a:spcAft>
        <a:defRPr sz="4800">
          <a:solidFill>
            <a:srgbClr val="D60077"/>
          </a:solidFill>
          <a:latin typeface="+mj-lt"/>
          <a:ea typeface="+mj-ea"/>
          <a:cs typeface="+mj-cs"/>
        </a:defRPr>
      </a:lvl1pPr>
      <a:lvl2pPr algn="l" defTabSz="796493" rtl="0" eaLnBrk="0" fontAlgn="base" hangingPunct="0">
        <a:spcBef>
          <a:spcPct val="0"/>
        </a:spcBef>
        <a:spcAft>
          <a:spcPct val="0"/>
        </a:spcAft>
        <a:defRPr sz="4800">
          <a:solidFill>
            <a:srgbClr val="D60077"/>
          </a:solidFill>
          <a:latin typeface="Arial" charset="0"/>
        </a:defRPr>
      </a:lvl2pPr>
      <a:lvl3pPr algn="l" defTabSz="796493" rtl="0" eaLnBrk="0" fontAlgn="base" hangingPunct="0">
        <a:spcBef>
          <a:spcPct val="0"/>
        </a:spcBef>
        <a:spcAft>
          <a:spcPct val="0"/>
        </a:spcAft>
        <a:defRPr sz="4800">
          <a:solidFill>
            <a:srgbClr val="D60077"/>
          </a:solidFill>
          <a:latin typeface="Arial" charset="0"/>
        </a:defRPr>
      </a:lvl3pPr>
      <a:lvl4pPr algn="l" defTabSz="796493" rtl="0" eaLnBrk="0" fontAlgn="base" hangingPunct="0">
        <a:spcBef>
          <a:spcPct val="0"/>
        </a:spcBef>
        <a:spcAft>
          <a:spcPct val="0"/>
        </a:spcAft>
        <a:defRPr sz="4800">
          <a:solidFill>
            <a:srgbClr val="D60077"/>
          </a:solidFill>
          <a:latin typeface="Arial" charset="0"/>
        </a:defRPr>
      </a:lvl4pPr>
      <a:lvl5pPr algn="l" defTabSz="796493" rtl="0" eaLnBrk="0" fontAlgn="base" hangingPunct="0">
        <a:spcBef>
          <a:spcPct val="0"/>
        </a:spcBef>
        <a:spcAft>
          <a:spcPct val="0"/>
        </a:spcAft>
        <a:defRPr sz="4800">
          <a:solidFill>
            <a:srgbClr val="D60077"/>
          </a:solidFill>
          <a:latin typeface="Arial" charset="0"/>
        </a:defRPr>
      </a:lvl5pPr>
      <a:lvl6pPr marL="456952" algn="l" defTabSz="796493" rtl="0" fontAlgn="base">
        <a:spcBef>
          <a:spcPct val="0"/>
        </a:spcBef>
        <a:spcAft>
          <a:spcPct val="0"/>
        </a:spcAft>
        <a:defRPr sz="4800">
          <a:solidFill>
            <a:srgbClr val="D60077"/>
          </a:solidFill>
          <a:latin typeface="Arial" charset="0"/>
        </a:defRPr>
      </a:lvl6pPr>
      <a:lvl7pPr marL="913903" algn="l" defTabSz="796493" rtl="0" fontAlgn="base">
        <a:spcBef>
          <a:spcPct val="0"/>
        </a:spcBef>
        <a:spcAft>
          <a:spcPct val="0"/>
        </a:spcAft>
        <a:defRPr sz="4800">
          <a:solidFill>
            <a:srgbClr val="D60077"/>
          </a:solidFill>
          <a:latin typeface="Arial" charset="0"/>
        </a:defRPr>
      </a:lvl7pPr>
      <a:lvl8pPr marL="1370853" algn="l" defTabSz="796493" rtl="0" fontAlgn="base">
        <a:spcBef>
          <a:spcPct val="0"/>
        </a:spcBef>
        <a:spcAft>
          <a:spcPct val="0"/>
        </a:spcAft>
        <a:defRPr sz="4800">
          <a:solidFill>
            <a:srgbClr val="D60077"/>
          </a:solidFill>
          <a:latin typeface="Arial" charset="0"/>
        </a:defRPr>
      </a:lvl8pPr>
      <a:lvl9pPr marL="1827806" algn="l" defTabSz="796493" rtl="0" fontAlgn="base">
        <a:spcBef>
          <a:spcPct val="0"/>
        </a:spcBef>
        <a:spcAft>
          <a:spcPct val="0"/>
        </a:spcAft>
        <a:defRPr sz="4800">
          <a:solidFill>
            <a:srgbClr val="D60077"/>
          </a:solidFill>
          <a:latin typeface="Arial" charset="0"/>
        </a:defRPr>
      </a:lvl9pPr>
    </p:titleStyle>
    <p:bodyStyle>
      <a:lvl1pPr marL="298288" indent="-298288" algn="l" defTabSz="796493" rtl="0" eaLnBrk="0" fontAlgn="base" hangingPunct="0">
        <a:spcBef>
          <a:spcPct val="20000"/>
        </a:spcBef>
        <a:spcAft>
          <a:spcPct val="0"/>
        </a:spcAft>
        <a:buClr>
          <a:srgbClr val="D60077"/>
        </a:buClr>
        <a:buChar char="•"/>
        <a:defRPr sz="2800">
          <a:solidFill>
            <a:schemeClr val="tx1"/>
          </a:solidFill>
          <a:latin typeface="+mn-lt"/>
          <a:ea typeface="+mn-ea"/>
          <a:cs typeface="+mn-cs"/>
        </a:defRPr>
      </a:lvl1pPr>
      <a:lvl2pPr marL="647349" indent="-249102" algn="l" defTabSz="796493" rtl="0" eaLnBrk="0" fontAlgn="base" hangingPunct="0">
        <a:spcBef>
          <a:spcPct val="20000"/>
        </a:spcBef>
        <a:spcAft>
          <a:spcPct val="0"/>
        </a:spcAft>
        <a:buChar char="–"/>
        <a:defRPr sz="2800">
          <a:solidFill>
            <a:schemeClr val="tx1"/>
          </a:solidFill>
          <a:latin typeface="+mn-lt"/>
        </a:defRPr>
      </a:lvl2pPr>
      <a:lvl3pPr marL="993235" indent="-196742" algn="l" defTabSz="796493" rtl="0" eaLnBrk="0" fontAlgn="base" hangingPunct="0">
        <a:spcBef>
          <a:spcPct val="20000"/>
        </a:spcBef>
        <a:spcAft>
          <a:spcPct val="0"/>
        </a:spcAft>
        <a:buClr>
          <a:srgbClr val="9FAA00"/>
        </a:buClr>
        <a:buChar char="•"/>
        <a:defRPr sz="2800">
          <a:solidFill>
            <a:schemeClr val="tx1"/>
          </a:solidFill>
          <a:latin typeface="+mn-lt"/>
        </a:defRPr>
      </a:lvl3pPr>
      <a:lvl4pPr marL="1391481" indent="-198330" algn="l" defTabSz="796493" rtl="0" eaLnBrk="0" fontAlgn="base" hangingPunct="0">
        <a:spcBef>
          <a:spcPct val="20000"/>
        </a:spcBef>
        <a:spcAft>
          <a:spcPct val="0"/>
        </a:spcAft>
        <a:buChar char="–"/>
        <a:defRPr sz="2800">
          <a:solidFill>
            <a:schemeClr val="tx1"/>
          </a:solidFill>
          <a:latin typeface="+mn-lt"/>
        </a:defRPr>
      </a:lvl4pPr>
      <a:lvl5pPr marL="1786555" indent="-198330" algn="l" defTabSz="796493" rtl="0" eaLnBrk="0" fontAlgn="base" hangingPunct="0">
        <a:spcBef>
          <a:spcPct val="20000"/>
        </a:spcBef>
        <a:spcAft>
          <a:spcPct val="0"/>
        </a:spcAft>
        <a:buChar char="»"/>
        <a:defRPr sz="2000">
          <a:solidFill>
            <a:schemeClr val="tx1"/>
          </a:solidFill>
          <a:latin typeface="+mn-lt"/>
        </a:defRPr>
      </a:lvl5pPr>
      <a:lvl6pPr marL="2243508" indent="-198330" algn="l" defTabSz="796493" rtl="0" fontAlgn="base">
        <a:spcBef>
          <a:spcPct val="20000"/>
        </a:spcBef>
        <a:spcAft>
          <a:spcPct val="0"/>
        </a:spcAft>
        <a:buChar char="»"/>
        <a:defRPr sz="2000">
          <a:solidFill>
            <a:schemeClr val="tx1"/>
          </a:solidFill>
          <a:latin typeface="+mn-lt"/>
        </a:defRPr>
      </a:lvl6pPr>
      <a:lvl7pPr marL="2700458" indent="-198330" algn="l" defTabSz="796493" rtl="0" fontAlgn="base">
        <a:spcBef>
          <a:spcPct val="20000"/>
        </a:spcBef>
        <a:spcAft>
          <a:spcPct val="0"/>
        </a:spcAft>
        <a:buChar char="»"/>
        <a:defRPr sz="2000">
          <a:solidFill>
            <a:schemeClr val="tx1"/>
          </a:solidFill>
          <a:latin typeface="+mn-lt"/>
        </a:defRPr>
      </a:lvl7pPr>
      <a:lvl8pPr marL="3157409" indent="-198330" algn="l" defTabSz="796493" rtl="0" fontAlgn="base">
        <a:spcBef>
          <a:spcPct val="20000"/>
        </a:spcBef>
        <a:spcAft>
          <a:spcPct val="0"/>
        </a:spcAft>
        <a:buChar char="»"/>
        <a:defRPr sz="2000">
          <a:solidFill>
            <a:schemeClr val="tx1"/>
          </a:solidFill>
          <a:latin typeface="+mn-lt"/>
        </a:defRPr>
      </a:lvl8pPr>
      <a:lvl9pPr marL="3614361" indent="-198330" algn="l" defTabSz="796493" rtl="0" fontAlgn="base">
        <a:spcBef>
          <a:spcPct val="20000"/>
        </a:spcBef>
        <a:spcAft>
          <a:spcPct val="0"/>
        </a:spcAft>
        <a:buChar char="»"/>
        <a:defRPr sz="2000">
          <a:solidFill>
            <a:schemeClr val="tx1"/>
          </a:solidFill>
          <a:latin typeface="+mn-lt"/>
        </a:defRPr>
      </a:lvl9pPr>
    </p:bodyStyle>
    <p:otherStyle>
      <a:defPPr>
        <a:defRPr lang="en-US"/>
      </a:defPPr>
      <a:lvl1pPr marL="0" algn="l" defTabSz="913903" rtl="0" eaLnBrk="1" latinLnBrk="0" hangingPunct="1">
        <a:defRPr sz="1800" kern="1200">
          <a:solidFill>
            <a:schemeClr val="tx1"/>
          </a:solidFill>
          <a:latin typeface="+mn-lt"/>
          <a:ea typeface="+mn-ea"/>
          <a:cs typeface="+mn-cs"/>
        </a:defRPr>
      </a:lvl1pPr>
      <a:lvl2pPr marL="456952" algn="l" defTabSz="913903" rtl="0" eaLnBrk="1" latinLnBrk="0" hangingPunct="1">
        <a:defRPr sz="1800" kern="1200">
          <a:solidFill>
            <a:schemeClr val="tx1"/>
          </a:solidFill>
          <a:latin typeface="+mn-lt"/>
          <a:ea typeface="+mn-ea"/>
          <a:cs typeface="+mn-cs"/>
        </a:defRPr>
      </a:lvl2pPr>
      <a:lvl3pPr marL="913903" algn="l" defTabSz="913903" rtl="0" eaLnBrk="1" latinLnBrk="0" hangingPunct="1">
        <a:defRPr sz="1800" kern="1200">
          <a:solidFill>
            <a:schemeClr val="tx1"/>
          </a:solidFill>
          <a:latin typeface="+mn-lt"/>
          <a:ea typeface="+mn-ea"/>
          <a:cs typeface="+mn-cs"/>
        </a:defRPr>
      </a:lvl3pPr>
      <a:lvl4pPr marL="1370853" algn="l" defTabSz="913903" rtl="0" eaLnBrk="1" latinLnBrk="0" hangingPunct="1">
        <a:defRPr sz="1800" kern="1200">
          <a:solidFill>
            <a:schemeClr val="tx1"/>
          </a:solidFill>
          <a:latin typeface="+mn-lt"/>
          <a:ea typeface="+mn-ea"/>
          <a:cs typeface="+mn-cs"/>
        </a:defRPr>
      </a:lvl4pPr>
      <a:lvl5pPr marL="1827806" algn="l" defTabSz="913903" rtl="0" eaLnBrk="1" latinLnBrk="0" hangingPunct="1">
        <a:defRPr sz="1800" kern="1200">
          <a:solidFill>
            <a:schemeClr val="tx1"/>
          </a:solidFill>
          <a:latin typeface="+mn-lt"/>
          <a:ea typeface="+mn-ea"/>
          <a:cs typeface="+mn-cs"/>
        </a:defRPr>
      </a:lvl5pPr>
      <a:lvl6pPr marL="2284757" algn="l" defTabSz="913903" rtl="0" eaLnBrk="1" latinLnBrk="0" hangingPunct="1">
        <a:defRPr sz="1800" kern="1200">
          <a:solidFill>
            <a:schemeClr val="tx1"/>
          </a:solidFill>
          <a:latin typeface="+mn-lt"/>
          <a:ea typeface="+mn-ea"/>
          <a:cs typeface="+mn-cs"/>
        </a:defRPr>
      </a:lvl6pPr>
      <a:lvl7pPr marL="2741710" algn="l" defTabSz="913903" rtl="0" eaLnBrk="1" latinLnBrk="0" hangingPunct="1">
        <a:defRPr sz="1800" kern="1200">
          <a:solidFill>
            <a:schemeClr val="tx1"/>
          </a:solidFill>
          <a:latin typeface="+mn-lt"/>
          <a:ea typeface="+mn-ea"/>
          <a:cs typeface="+mn-cs"/>
        </a:defRPr>
      </a:lvl7pPr>
      <a:lvl8pPr marL="3198661" algn="l" defTabSz="913903" rtl="0" eaLnBrk="1" latinLnBrk="0" hangingPunct="1">
        <a:defRPr sz="1800" kern="1200">
          <a:solidFill>
            <a:schemeClr val="tx1"/>
          </a:solidFill>
          <a:latin typeface="+mn-lt"/>
          <a:ea typeface="+mn-ea"/>
          <a:cs typeface="+mn-cs"/>
        </a:defRPr>
      </a:lvl8pPr>
      <a:lvl9pPr marL="3655613" algn="l" defTabSz="91390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2715258"/>
            <a:ext cx="9410700" cy="849643"/>
          </a:xfrm>
          <a:prstGeom prst="rect">
            <a:avLst/>
          </a:prstGeom>
          <a:noFill/>
          <a:ln w="9525">
            <a:noFill/>
            <a:miter lim="800000"/>
            <a:headEnd/>
            <a:tailEnd/>
          </a:ln>
        </p:spPr>
        <p:txBody>
          <a:bodyPr vert="horz" wrap="square" lIns="79395" tIns="39696" rIns="79395" bIns="39696" numCol="1" anchor="ctr" anchorCtr="0" compatLnSpc="1">
            <a:prstTxWarp prst="textNoShape">
              <a:avLst/>
            </a:prstTxWarp>
            <a:spAutoFit/>
          </a:bodyPr>
          <a:lstStyle/>
          <a:p>
            <a:pPr lvl="0"/>
            <a:r>
              <a:rPr lang="en-GB" smtClean="0"/>
              <a:t>Divider title in black - Arial 50pt</a:t>
            </a:r>
          </a:p>
        </p:txBody>
      </p:sp>
      <p:sp>
        <p:nvSpPr>
          <p:cNvPr id="3075" name="Rectangle 3"/>
          <p:cNvSpPr>
            <a:spLocks noGrp="1" noChangeArrowheads="1"/>
          </p:cNvSpPr>
          <p:nvPr>
            <p:ph type="body" idx="1"/>
          </p:nvPr>
        </p:nvSpPr>
        <p:spPr bwMode="auto">
          <a:xfrm>
            <a:off x="250825" y="4068765"/>
            <a:ext cx="9410700" cy="387978"/>
          </a:xfrm>
          <a:prstGeom prst="rect">
            <a:avLst/>
          </a:prstGeom>
          <a:noFill/>
          <a:ln w="9525">
            <a:noFill/>
            <a:miter lim="800000"/>
            <a:headEnd/>
            <a:tailEnd/>
          </a:ln>
        </p:spPr>
        <p:txBody>
          <a:bodyPr vert="horz" wrap="square" lIns="79395" tIns="39696" rIns="79395" bIns="39696" numCol="1" anchor="t" anchorCtr="0" compatLnSpc="1">
            <a:prstTxWarp prst="textNoShape">
              <a:avLst/>
            </a:prstTxWarp>
            <a:spAutoFit/>
          </a:bodyPr>
          <a:lstStyle/>
          <a:p>
            <a:pPr lvl="0"/>
            <a:r>
              <a:rPr lang="en-GB" smtClean="0"/>
              <a:t>Subheading in black - Arial 20pt</a:t>
            </a:r>
          </a:p>
        </p:txBody>
      </p:sp>
      <p:sp>
        <p:nvSpPr>
          <p:cNvPr id="51204" name="Rectangle 4"/>
          <p:cNvSpPr>
            <a:spLocks noGrp="1" noChangeArrowheads="1"/>
          </p:cNvSpPr>
          <p:nvPr>
            <p:ph type="ftr" sz="quarter" idx="3"/>
          </p:nvPr>
        </p:nvSpPr>
        <p:spPr bwMode="auto">
          <a:xfrm>
            <a:off x="3573463" y="6884993"/>
            <a:ext cx="3313112" cy="525461"/>
          </a:xfrm>
          <a:prstGeom prst="rect">
            <a:avLst/>
          </a:prstGeom>
          <a:noFill/>
          <a:ln w="9525">
            <a:noFill/>
            <a:miter lim="800000"/>
            <a:headEnd/>
            <a:tailEnd/>
          </a:ln>
          <a:effectLst/>
        </p:spPr>
        <p:txBody>
          <a:bodyPr vert="horz" wrap="square" lIns="79395" tIns="39696" rIns="79395" bIns="39696" numCol="1" anchor="t" anchorCtr="0" compatLnSpc="1">
            <a:prstTxWarp prst="textNoShape">
              <a:avLst/>
            </a:prstTxWarp>
          </a:bodyPr>
          <a:lstStyle>
            <a:lvl1pPr algn="ctr">
              <a:defRPr sz="1100">
                <a:solidFill>
                  <a:schemeClr val="tx1"/>
                </a:solidFill>
              </a:defRPr>
            </a:lvl1pPr>
          </a:lstStyle>
          <a:p>
            <a:endParaRPr lang="en-US"/>
          </a:p>
        </p:txBody>
      </p:sp>
      <p:sp>
        <p:nvSpPr>
          <p:cNvPr id="51205" name="Rectangle 5"/>
          <p:cNvSpPr>
            <a:spLocks noGrp="1" noChangeArrowheads="1"/>
          </p:cNvSpPr>
          <p:nvPr>
            <p:ph type="sldNum" sz="quarter" idx="4"/>
          </p:nvPr>
        </p:nvSpPr>
        <p:spPr bwMode="auto">
          <a:xfrm>
            <a:off x="7494588" y="6884993"/>
            <a:ext cx="2443162" cy="525461"/>
          </a:xfrm>
          <a:prstGeom prst="rect">
            <a:avLst/>
          </a:prstGeom>
          <a:noFill/>
          <a:ln w="9525">
            <a:noFill/>
            <a:miter lim="800000"/>
            <a:headEnd/>
            <a:tailEnd/>
          </a:ln>
          <a:effectLst/>
        </p:spPr>
        <p:txBody>
          <a:bodyPr vert="horz" wrap="square" lIns="79395" tIns="39696" rIns="79395" bIns="39696" numCol="1" anchor="t" anchorCtr="0" compatLnSpc="1">
            <a:prstTxWarp prst="textNoShape">
              <a:avLst/>
            </a:prstTxWarp>
          </a:bodyPr>
          <a:lstStyle>
            <a:lvl1pPr algn="r">
              <a:defRPr sz="1100">
                <a:solidFill>
                  <a:schemeClr val="tx1"/>
                </a:solidFill>
              </a:defRPr>
            </a:lvl1pPr>
          </a:lstStyle>
          <a:p>
            <a:fld id="{215B97DC-CBA3-47D0-806E-B0039D4DA295}" type="slidenum">
              <a:rPr lang="en-GB"/>
              <a:pPr/>
              <a:t>‹#›</a:t>
            </a:fld>
            <a:endParaRPr lang="en-GB"/>
          </a:p>
        </p:txBody>
      </p:sp>
      <p:pic>
        <p:nvPicPr>
          <p:cNvPr id="3078" name="Picture 6" descr="OUPowerPoint18mmShield"/>
          <p:cNvPicPr>
            <a:picLocks noChangeAspect="1" noChangeArrowheads="1"/>
          </p:cNvPicPr>
          <p:nvPr/>
        </p:nvPicPr>
        <p:blipFill>
          <a:blip r:embed="rId13" cstate="print"/>
          <a:srcRect/>
          <a:stretch>
            <a:fillRect/>
          </a:stretch>
        </p:blipFill>
        <p:spPr bwMode="auto">
          <a:xfrm>
            <a:off x="9428164" y="395290"/>
            <a:ext cx="744536" cy="895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Lst>
  <p:hf sldNum="0" hdr="0" ftr="0" dt="0"/>
  <p:txStyles>
    <p:titleStyle>
      <a:lvl1pPr algn="l" defTabSz="796493" rtl="0" eaLnBrk="0" fontAlgn="base" hangingPunct="0">
        <a:spcBef>
          <a:spcPct val="0"/>
        </a:spcBef>
        <a:spcAft>
          <a:spcPct val="0"/>
        </a:spcAft>
        <a:defRPr sz="5000">
          <a:solidFill>
            <a:srgbClr val="FF0162"/>
          </a:solidFill>
          <a:latin typeface="+mj-lt"/>
          <a:ea typeface="+mj-ea"/>
          <a:cs typeface="+mj-cs"/>
        </a:defRPr>
      </a:lvl1pPr>
      <a:lvl2pPr algn="l" defTabSz="796493" rtl="0" eaLnBrk="0" fontAlgn="base" hangingPunct="0">
        <a:spcBef>
          <a:spcPct val="0"/>
        </a:spcBef>
        <a:spcAft>
          <a:spcPct val="0"/>
        </a:spcAft>
        <a:defRPr sz="5000">
          <a:solidFill>
            <a:srgbClr val="FF0162"/>
          </a:solidFill>
          <a:latin typeface="Arial" charset="0"/>
        </a:defRPr>
      </a:lvl2pPr>
      <a:lvl3pPr algn="l" defTabSz="796493" rtl="0" eaLnBrk="0" fontAlgn="base" hangingPunct="0">
        <a:spcBef>
          <a:spcPct val="0"/>
        </a:spcBef>
        <a:spcAft>
          <a:spcPct val="0"/>
        </a:spcAft>
        <a:defRPr sz="5000">
          <a:solidFill>
            <a:srgbClr val="FF0162"/>
          </a:solidFill>
          <a:latin typeface="Arial" charset="0"/>
        </a:defRPr>
      </a:lvl3pPr>
      <a:lvl4pPr algn="l" defTabSz="796493" rtl="0" eaLnBrk="0" fontAlgn="base" hangingPunct="0">
        <a:spcBef>
          <a:spcPct val="0"/>
        </a:spcBef>
        <a:spcAft>
          <a:spcPct val="0"/>
        </a:spcAft>
        <a:defRPr sz="5000">
          <a:solidFill>
            <a:srgbClr val="FF0162"/>
          </a:solidFill>
          <a:latin typeface="Arial" charset="0"/>
        </a:defRPr>
      </a:lvl4pPr>
      <a:lvl5pPr algn="l" defTabSz="796493" rtl="0" eaLnBrk="0" fontAlgn="base" hangingPunct="0">
        <a:spcBef>
          <a:spcPct val="0"/>
        </a:spcBef>
        <a:spcAft>
          <a:spcPct val="0"/>
        </a:spcAft>
        <a:defRPr sz="5000">
          <a:solidFill>
            <a:srgbClr val="FF0162"/>
          </a:solidFill>
          <a:latin typeface="Arial" charset="0"/>
        </a:defRPr>
      </a:lvl5pPr>
      <a:lvl6pPr marL="456952" algn="l" defTabSz="796493" rtl="0" fontAlgn="base">
        <a:spcBef>
          <a:spcPct val="0"/>
        </a:spcBef>
        <a:spcAft>
          <a:spcPct val="0"/>
        </a:spcAft>
        <a:defRPr sz="5000">
          <a:solidFill>
            <a:srgbClr val="FF0162"/>
          </a:solidFill>
          <a:latin typeface="Arial" charset="0"/>
        </a:defRPr>
      </a:lvl6pPr>
      <a:lvl7pPr marL="913903" algn="l" defTabSz="796493" rtl="0" fontAlgn="base">
        <a:spcBef>
          <a:spcPct val="0"/>
        </a:spcBef>
        <a:spcAft>
          <a:spcPct val="0"/>
        </a:spcAft>
        <a:defRPr sz="5000">
          <a:solidFill>
            <a:srgbClr val="FF0162"/>
          </a:solidFill>
          <a:latin typeface="Arial" charset="0"/>
        </a:defRPr>
      </a:lvl7pPr>
      <a:lvl8pPr marL="1370853" algn="l" defTabSz="796493" rtl="0" fontAlgn="base">
        <a:spcBef>
          <a:spcPct val="0"/>
        </a:spcBef>
        <a:spcAft>
          <a:spcPct val="0"/>
        </a:spcAft>
        <a:defRPr sz="5000">
          <a:solidFill>
            <a:srgbClr val="FF0162"/>
          </a:solidFill>
          <a:latin typeface="Arial" charset="0"/>
        </a:defRPr>
      </a:lvl8pPr>
      <a:lvl9pPr marL="1827806" algn="l" defTabSz="796493" rtl="0" fontAlgn="base">
        <a:spcBef>
          <a:spcPct val="0"/>
        </a:spcBef>
        <a:spcAft>
          <a:spcPct val="0"/>
        </a:spcAft>
        <a:defRPr sz="5000">
          <a:solidFill>
            <a:srgbClr val="FF0162"/>
          </a:solidFill>
          <a:latin typeface="Arial" charset="0"/>
        </a:defRPr>
      </a:lvl9pPr>
    </p:titleStyle>
    <p:bodyStyle>
      <a:lvl1pPr marL="298288" indent="-298288" algn="l" defTabSz="796493" rtl="0" eaLnBrk="0" fontAlgn="base" hangingPunct="0">
        <a:spcBef>
          <a:spcPct val="20000"/>
        </a:spcBef>
        <a:spcAft>
          <a:spcPct val="0"/>
        </a:spcAft>
        <a:buClr>
          <a:srgbClr val="9FAA00"/>
        </a:buClr>
        <a:defRPr sz="2000">
          <a:solidFill>
            <a:schemeClr val="tx1"/>
          </a:solidFill>
          <a:latin typeface="+mn-lt"/>
          <a:ea typeface="+mn-ea"/>
          <a:cs typeface="+mn-cs"/>
        </a:defRPr>
      </a:lvl1pPr>
      <a:lvl2pPr marL="647349" indent="-249102" algn="l" defTabSz="796493" rtl="0" eaLnBrk="0" fontAlgn="base" hangingPunct="0">
        <a:spcBef>
          <a:spcPct val="20000"/>
        </a:spcBef>
        <a:spcAft>
          <a:spcPct val="0"/>
        </a:spcAft>
        <a:defRPr sz="2800">
          <a:solidFill>
            <a:schemeClr val="tx1"/>
          </a:solidFill>
          <a:latin typeface="+mn-lt"/>
        </a:defRPr>
      </a:lvl2pPr>
      <a:lvl3pPr marL="993235" indent="-196742" algn="l" defTabSz="796493" rtl="0" eaLnBrk="0" fontAlgn="base" hangingPunct="0">
        <a:spcBef>
          <a:spcPct val="20000"/>
        </a:spcBef>
        <a:spcAft>
          <a:spcPct val="0"/>
        </a:spcAft>
        <a:buClr>
          <a:srgbClr val="9FAA00"/>
        </a:buClr>
        <a:buChar char="•"/>
        <a:defRPr sz="2800">
          <a:solidFill>
            <a:schemeClr val="tx1"/>
          </a:solidFill>
          <a:latin typeface="+mn-lt"/>
        </a:defRPr>
      </a:lvl3pPr>
      <a:lvl4pPr marL="1391481" indent="-198330" algn="l" defTabSz="796493" rtl="0" eaLnBrk="0" fontAlgn="base" hangingPunct="0">
        <a:spcBef>
          <a:spcPct val="20000"/>
        </a:spcBef>
        <a:spcAft>
          <a:spcPct val="0"/>
        </a:spcAft>
        <a:buChar char="–"/>
        <a:defRPr sz="2800">
          <a:solidFill>
            <a:schemeClr val="tx1"/>
          </a:solidFill>
          <a:latin typeface="+mn-lt"/>
        </a:defRPr>
      </a:lvl4pPr>
      <a:lvl5pPr marL="1786555" indent="-198330" algn="l" defTabSz="796493" rtl="0" eaLnBrk="0" fontAlgn="base" hangingPunct="0">
        <a:spcBef>
          <a:spcPct val="20000"/>
        </a:spcBef>
        <a:spcAft>
          <a:spcPct val="0"/>
        </a:spcAft>
        <a:buChar char="»"/>
        <a:defRPr sz="2000">
          <a:solidFill>
            <a:schemeClr val="tx1"/>
          </a:solidFill>
          <a:latin typeface="+mn-lt"/>
        </a:defRPr>
      </a:lvl5pPr>
      <a:lvl6pPr marL="2243508" indent="-198330" algn="l" defTabSz="796493" rtl="0" fontAlgn="base">
        <a:spcBef>
          <a:spcPct val="20000"/>
        </a:spcBef>
        <a:spcAft>
          <a:spcPct val="0"/>
        </a:spcAft>
        <a:buChar char="»"/>
        <a:defRPr sz="2000">
          <a:solidFill>
            <a:schemeClr val="tx1"/>
          </a:solidFill>
          <a:latin typeface="+mn-lt"/>
        </a:defRPr>
      </a:lvl6pPr>
      <a:lvl7pPr marL="2700458" indent="-198330" algn="l" defTabSz="796493" rtl="0" fontAlgn="base">
        <a:spcBef>
          <a:spcPct val="20000"/>
        </a:spcBef>
        <a:spcAft>
          <a:spcPct val="0"/>
        </a:spcAft>
        <a:buChar char="»"/>
        <a:defRPr sz="2000">
          <a:solidFill>
            <a:schemeClr val="tx1"/>
          </a:solidFill>
          <a:latin typeface="+mn-lt"/>
        </a:defRPr>
      </a:lvl7pPr>
      <a:lvl8pPr marL="3157409" indent="-198330" algn="l" defTabSz="796493" rtl="0" fontAlgn="base">
        <a:spcBef>
          <a:spcPct val="20000"/>
        </a:spcBef>
        <a:spcAft>
          <a:spcPct val="0"/>
        </a:spcAft>
        <a:buChar char="»"/>
        <a:defRPr sz="2000">
          <a:solidFill>
            <a:schemeClr val="tx1"/>
          </a:solidFill>
          <a:latin typeface="+mn-lt"/>
        </a:defRPr>
      </a:lvl8pPr>
      <a:lvl9pPr marL="3614361" indent="-198330" algn="l" defTabSz="796493" rtl="0" fontAlgn="base">
        <a:spcBef>
          <a:spcPct val="20000"/>
        </a:spcBef>
        <a:spcAft>
          <a:spcPct val="0"/>
        </a:spcAft>
        <a:buChar char="»"/>
        <a:defRPr sz="2000">
          <a:solidFill>
            <a:schemeClr val="tx1"/>
          </a:solidFill>
          <a:latin typeface="+mn-lt"/>
        </a:defRPr>
      </a:lvl9pPr>
    </p:bodyStyle>
    <p:otherStyle>
      <a:defPPr>
        <a:defRPr lang="en-US"/>
      </a:defPPr>
      <a:lvl1pPr marL="0" algn="l" defTabSz="913903" rtl="0" eaLnBrk="1" latinLnBrk="0" hangingPunct="1">
        <a:defRPr sz="1800" kern="1200">
          <a:solidFill>
            <a:schemeClr val="tx1"/>
          </a:solidFill>
          <a:latin typeface="+mn-lt"/>
          <a:ea typeface="+mn-ea"/>
          <a:cs typeface="+mn-cs"/>
        </a:defRPr>
      </a:lvl1pPr>
      <a:lvl2pPr marL="456952" algn="l" defTabSz="913903" rtl="0" eaLnBrk="1" latinLnBrk="0" hangingPunct="1">
        <a:defRPr sz="1800" kern="1200">
          <a:solidFill>
            <a:schemeClr val="tx1"/>
          </a:solidFill>
          <a:latin typeface="+mn-lt"/>
          <a:ea typeface="+mn-ea"/>
          <a:cs typeface="+mn-cs"/>
        </a:defRPr>
      </a:lvl2pPr>
      <a:lvl3pPr marL="913903" algn="l" defTabSz="913903" rtl="0" eaLnBrk="1" latinLnBrk="0" hangingPunct="1">
        <a:defRPr sz="1800" kern="1200">
          <a:solidFill>
            <a:schemeClr val="tx1"/>
          </a:solidFill>
          <a:latin typeface="+mn-lt"/>
          <a:ea typeface="+mn-ea"/>
          <a:cs typeface="+mn-cs"/>
        </a:defRPr>
      </a:lvl3pPr>
      <a:lvl4pPr marL="1370853" algn="l" defTabSz="913903" rtl="0" eaLnBrk="1" latinLnBrk="0" hangingPunct="1">
        <a:defRPr sz="1800" kern="1200">
          <a:solidFill>
            <a:schemeClr val="tx1"/>
          </a:solidFill>
          <a:latin typeface="+mn-lt"/>
          <a:ea typeface="+mn-ea"/>
          <a:cs typeface="+mn-cs"/>
        </a:defRPr>
      </a:lvl4pPr>
      <a:lvl5pPr marL="1827806" algn="l" defTabSz="913903" rtl="0" eaLnBrk="1" latinLnBrk="0" hangingPunct="1">
        <a:defRPr sz="1800" kern="1200">
          <a:solidFill>
            <a:schemeClr val="tx1"/>
          </a:solidFill>
          <a:latin typeface="+mn-lt"/>
          <a:ea typeface="+mn-ea"/>
          <a:cs typeface="+mn-cs"/>
        </a:defRPr>
      </a:lvl5pPr>
      <a:lvl6pPr marL="2284757" algn="l" defTabSz="913903" rtl="0" eaLnBrk="1" latinLnBrk="0" hangingPunct="1">
        <a:defRPr sz="1800" kern="1200">
          <a:solidFill>
            <a:schemeClr val="tx1"/>
          </a:solidFill>
          <a:latin typeface="+mn-lt"/>
          <a:ea typeface="+mn-ea"/>
          <a:cs typeface="+mn-cs"/>
        </a:defRPr>
      </a:lvl6pPr>
      <a:lvl7pPr marL="2741710" algn="l" defTabSz="913903" rtl="0" eaLnBrk="1" latinLnBrk="0" hangingPunct="1">
        <a:defRPr sz="1800" kern="1200">
          <a:solidFill>
            <a:schemeClr val="tx1"/>
          </a:solidFill>
          <a:latin typeface="+mn-lt"/>
          <a:ea typeface="+mn-ea"/>
          <a:cs typeface="+mn-cs"/>
        </a:defRPr>
      </a:lvl7pPr>
      <a:lvl8pPr marL="3198661" algn="l" defTabSz="913903" rtl="0" eaLnBrk="1" latinLnBrk="0" hangingPunct="1">
        <a:defRPr sz="1800" kern="1200">
          <a:solidFill>
            <a:schemeClr val="tx1"/>
          </a:solidFill>
          <a:latin typeface="+mn-lt"/>
          <a:ea typeface="+mn-ea"/>
          <a:cs typeface="+mn-cs"/>
        </a:defRPr>
      </a:lvl8pPr>
      <a:lvl9pPr marL="3655613" algn="l" defTabSz="91390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763714"/>
            <a:ext cx="9410700" cy="811212"/>
          </a:xfrm>
          <a:prstGeom prst="rect">
            <a:avLst/>
          </a:prstGeom>
          <a:noFill/>
          <a:ln w="9525">
            <a:noFill/>
            <a:miter lim="800000"/>
            <a:headEnd/>
            <a:tailEnd/>
          </a:ln>
        </p:spPr>
        <p:txBody>
          <a:bodyPr vert="horz" wrap="square" lIns="79395" tIns="39696" rIns="79395" bIns="39696" numCol="1" anchor="ctr" anchorCtr="0" compatLnSpc="1">
            <a:prstTxWarp prst="textNoShape">
              <a:avLst/>
            </a:prstTxWarp>
            <a:spAutoFit/>
          </a:bodyPr>
          <a:lstStyle/>
          <a:p>
            <a:pPr lvl="0"/>
            <a:r>
              <a:rPr lang="en-GB" smtClean="0"/>
              <a:t>Title in colour - Arial 48pt</a:t>
            </a:r>
          </a:p>
        </p:txBody>
      </p:sp>
      <p:sp>
        <p:nvSpPr>
          <p:cNvPr id="4099" name="Rectangle 3"/>
          <p:cNvSpPr>
            <a:spLocks noGrp="1" noChangeArrowheads="1"/>
          </p:cNvSpPr>
          <p:nvPr>
            <p:ph type="body" idx="1"/>
          </p:nvPr>
        </p:nvSpPr>
        <p:spPr bwMode="auto">
          <a:xfrm>
            <a:off x="250825" y="2733675"/>
            <a:ext cx="9410700" cy="2409825"/>
          </a:xfrm>
          <a:prstGeom prst="rect">
            <a:avLst/>
          </a:prstGeom>
          <a:noFill/>
          <a:ln w="9525">
            <a:noFill/>
            <a:miter lim="800000"/>
            <a:headEnd/>
            <a:tailEnd/>
          </a:ln>
        </p:spPr>
        <p:txBody>
          <a:bodyPr vert="horz" wrap="square" lIns="79395" tIns="39696" rIns="79395" bIns="39696" numCol="1" anchor="t" anchorCtr="0" compatLnSpc="1">
            <a:prstTxWarp prst="textNoShape">
              <a:avLst/>
            </a:prstTxWarp>
            <a:spAutoFit/>
          </a:bodyPr>
          <a:lstStyle/>
          <a:p>
            <a:pPr lvl="0"/>
            <a:r>
              <a:rPr lang="en-GB" smtClean="0"/>
              <a:t>Tabbed text information in black with bullet - Arial 20pt</a:t>
            </a:r>
          </a:p>
          <a:p>
            <a:pPr lvl="1"/>
            <a:r>
              <a:rPr lang="en-GB" smtClean="0"/>
              <a:t>Bullet point should be in the same colour as heading</a:t>
            </a:r>
          </a:p>
          <a:p>
            <a:pPr lvl="2"/>
            <a:r>
              <a:rPr lang="en-GB" smtClean="0"/>
              <a:t>Third level</a:t>
            </a:r>
          </a:p>
          <a:p>
            <a:pPr lvl="3"/>
            <a:r>
              <a:rPr lang="en-GB" smtClean="0"/>
              <a:t>Fourth level</a:t>
            </a:r>
          </a:p>
          <a:p>
            <a:pPr lvl="4"/>
            <a:r>
              <a:rPr lang="en-GB" smtClean="0"/>
              <a:t>Fifth level</a:t>
            </a:r>
          </a:p>
        </p:txBody>
      </p:sp>
      <p:sp>
        <p:nvSpPr>
          <p:cNvPr id="93188" name="Rectangle 4"/>
          <p:cNvSpPr>
            <a:spLocks noGrp="1" noChangeArrowheads="1"/>
          </p:cNvSpPr>
          <p:nvPr>
            <p:ph type="ftr" sz="quarter" idx="3"/>
          </p:nvPr>
        </p:nvSpPr>
        <p:spPr bwMode="auto">
          <a:xfrm>
            <a:off x="3573463" y="6884993"/>
            <a:ext cx="3313112" cy="525461"/>
          </a:xfrm>
          <a:prstGeom prst="rect">
            <a:avLst/>
          </a:prstGeom>
          <a:noFill/>
          <a:ln w="9525">
            <a:noFill/>
            <a:miter lim="800000"/>
            <a:headEnd/>
            <a:tailEnd/>
          </a:ln>
          <a:effectLst/>
        </p:spPr>
        <p:txBody>
          <a:bodyPr vert="horz" wrap="square" lIns="79395" tIns="39696" rIns="79395" bIns="39696" numCol="1" anchor="t" anchorCtr="0" compatLnSpc="1">
            <a:prstTxWarp prst="textNoShape">
              <a:avLst/>
            </a:prstTxWarp>
          </a:bodyPr>
          <a:lstStyle>
            <a:lvl1pPr algn="ctr">
              <a:defRPr sz="1100">
                <a:solidFill>
                  <a:schemeClr val="tx1"/>
                </a:solidFill>
              </a:defRPr>
            </a:lvl1pPr>
          </a:lstStyle>
          <a:p>
            <a:endParaRPr lang="en-US"/>
          </a:p>
        </p:txBody>
      </p:sp>
      <p:sp>
        <p:nvSpPr>
          <p:cNvPr id="93189" name="Rectangle 5"/>
          <p:cNvSpPr>
            <a:spLocks noGrp="1" noChangeArrowheads="1"/>
          </p:cNvSpPr>
          <p:nvPr>
            <p:ph type="sldNum" sz="quarter" idx="4"/>
          </p:nvPr>
        </p:nvSpPr>
        <p:spPr bwMode="auto">
          <a:xfrm>
            <a:off x="7494588" y="6884993"/>
            <a:ext cx="2443162" cy="525461"/>
          </a:xfrm>
          <a:prstGeom prst="rect">
            <a:avLst/>
          </a:prstGeom>
          <a:noFill/>
          <a:ln w="9525">
            <a:noFill/>
            <a:miter lim="800000"/>
            <a:headEnd/>
            <a:tailEnd/>
          </a:ln>
          <a:effectLst/>
        </p:spPr>
        <p:txBody>
          <a:bodyPr vert="horz" wrap="square" lIns="79395" tIns="39696" rIns="79395" bIns="39696" numCol="1" anchor="t" anchorCtr="0" compatLnSpc="1">
            <a:prstTxWarp prst="textNoShape">
              <a:avLst/>
            </a:prstTxWarp>
          </a:bodyPr>
          <a:lstStyle>
            <a:lvl1pPr algn="r">
              <a:defRPr sz="1100">
                <a:solidFill>
                  <a:schemeClr val="tx1"/>
                </a:solidFill>
              </a:defRPr>
            </a:lvl1pPr>
          </a:lstStyle>
          <a:p>
            <a:fld id="{6BA61291-ABC1-417E-AEF0-91C7F5C41079}" type="slidenum">
              <a:rPr lang="en-GB"/>
              <a:pPr/>
              <a:t>‹#›</a:t>
            </a:fld>
            <a:endParaRPr lang="en-GB"/>
          </a:p>
        </p:txBody>
      </p:sp>
      <p:pic>
        <p:nvPicPr>
          <p:cNvPr id="4102" name="Picture 6" descr="OUPowerPoint18mmShield"/>
          <p:cNvPicPr>
            <a:picLocks noChangeAspect="1" noChangeArrowheads="1"/>
          </p:cNvPicPr>
          <p:nvPr/>
        </p:nvPicPr>
        <p:blipFill>
          <a:blip r:embed="rId14" cstate="print"/>
          <a:srcRect/>
          <a:stretch>
            <a:fillRect/>
          </a:stretch>
        </p:blipFill>
        <p:spPr bwMode="auto">
          <a:xfrm>
            <a:off x="9428164" y="395290"/>
            <a:ext cx="744536" cy="895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80"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 id="2147484167" r:id="rId12"/>
  </p:sldLayoutIdLst>
  <p:hf sldNum="0" hdr="0" ftr="0" dt="0"/>
  <p:txStyles>
    <p:titleStyle>
      <a:lvl1pPr algn="l" defTabSz="796493" rtl="0" eaLnBrk="0" fontAlgn="base" hangingPunct="0">
        <a:spcBef>
          <a:spcPct val="0"/>
        </a:spcBef>
        <a:spcAft>
          <a:spcPct val="0"/>
        </a:spcAft>
        <a:defRPr sz="4800">
          <a:solidFill>
            <a:srgbClr val="D60077"/>
          </a:solidFill>
          <a:latin typeface="+mj-lt"/>
          <a:ea typeface="+mj-ea"/>
          <a:cs typeface="+mj-cs"/>
        </a:defRPr>
      </a:lvl1pPr>
      <a:lvl2pPr algn="l" defTabSz="796493" rtl="0" eaLnBrk="0" fontAlgn="base" hangingPunct="0">
        <a:spcBef>
          <a:spcPct val="0"/>
        </a:spcBef>
        <a:spcAft>
          <a:spcPct val="0"/>
        </a:spcAft>
        <a:defRPr sz="4800">
          <a:solidFill>
            <a:srgbClr val="D60077"/>
          </a:solidFill>
          <a:latin typeface="Arial" charset="0"/>
        </a:defRPr>
      </a:lvl2pPr>
      <a:lvl3pPr algn="l" defTabSz="796493" rtl="0" eaLnBrk="0" fontAlgn="base" hangingPunct="0">
        <a:spcBef>
          <a:spcPct val="0"/>
        </a:spcBef>
        <a:spcAft>
          <a:spcPct val="0"/>
        </a:spcAft>
        <a:defRPr sz="4800">
          <a:solidFill>
            <a:srgbClr val="D60077"/>
          </a:solidFill>
          <a:latin typeface="Arial" charset="0"/>
        </a:defRPr>
      </a:lvl3pPr>
      <a:lvl4pPr algn="l" defTabSz="796493" rtl="0" eaLnBrk="0" fontAlgn="base" hangingPunct="0">
        <a:spcBef>
          <a:spcPct val="0"/>
        </a:spcBef>
        <a:spcAft>
          <a:spcPct val="0"/>
        </a:spcAft>
        <a:defRPr sz="4800">
          <a:solidFill>
            <a:srgbClr val="D60077"/>
          </a:solidFill>
          <a:latin typeface="Arial" charset="0"/>
        </a:defRPr>
      </a:lvl4pPr>
      <a:lvl5pPr algn="l" defTabSz="796493" rtl="0" eaLnBrk="0" fontAlgn="base" hangingPunct="0">
        <a:spcBef>
          <a:spcPct val="0"/>
        </a:spcBef>
        <a:spcAft>
          <a:spcPct val="0"/>
        </a:spcAft>
        <a:defRPr sz="4800">
          <a:solidFill>
            <a:srgbClr val="D60077"/>
          </a:solidFill>
          <a:latin typeface="Arial" charset="0"/>
        </a:defRPr>
      </a:lvl5pPr>
      <a:lvl6pPr marL="456952" algn="l" defTabSz="796493" rtl="0" fontAlgn="base">
        <a:spcBef>
          <a:spcPct val="0"/>
        </a:spcBef>
        <a:spcAft>
          <a:spcPct val="0"/>
        </a:spcAft>
        <a:defRPr sz="4800">
          <a:solidFill>
            <a:srgbClr val="D60077"/>
          </a:solidFill>
          <a:latin typeface="Arial" charset="0"/>
        </a:defRPr>
      </a:lvl6pPr>
      <a:lvl7pPr marL="913903" algn="l" defTabSz="796493" rtl="0" fontAlgn="base">
        <a:spcBef>
          <a:spcPct val="0"/>
        </a:spcBef>
        <a:spcAft>
          <a:spcPct val="0"/>
        </a:spcAft>
        <a:defRPr sz="4800">
          <a:solidFill>
            <a:srgbClr val="D60077"/>
          </a:solidFill>
          <a:latin typeface="Arial" charset="0"/>
        </a:defRPr>
      </a:lvl7pPr>
      <a:lvl8pPr marL="1370853" algn="l" defTabSz="796493" rtl="0" fontAlgn="base">
        <a:spcBef>
          <a:spcPct val="0"/>
        </a:spcBef>
        <a:spcAft>
          <a:spcPct val="0"/>
        </a:spcAft>
        <a:defRPr sz="4800">
          <a:solidFill>
            <a:srgbClr val="D60077"/>
          </a:solidFill>
          <a:latin typeface="Arial" charset="0"/>
        </a:defRPr>
      </a:lvl8pPr>
      <a:lvl9pPr marL="1827806" algn="l" defTabSz="796493" rtl="0" fontAlgn="base">
        <a:spcBef>
          <a:spcPct val="0"/>
        </a:spcBef>
        <a:spcAft>
          <a:spcPct val="0"/>
        </a:spcAft>
        <a:defRPr sz="4800">
          <a:solidFill>
            <a:srgbClr val="D60077"/>
          </a:solidFill>
          <a:latin typeface="Arial" charset="0"/>
        </a:defRPr>
      </a:lvl9pPr>
    </p:titleStyle>
    <p:bodyStyle>
      <a:lvl1pPr marL="298288" indent="-298288" algn="l" defTabSz="796493" rtl="0" eaLnBrk="0" fontAlgn="base" hangingPunct="0">
        <a:spcBef>
          <a:spcPct val="20000"/>
        </a:spcBef>
        <a:spcAft>
          <a:spcPct val="0"/>
        </a:spcAft>
        <a:buClr>
          <a:srgbClr val="D60077"/>
        </a:buClr>
        <a:buFont typeface="Wingdings" pitchFamily="2" charset="2"/>
        <a:buChar char="§"/>
        <a:defRPr sz="2800">
          <a:solidFill>
            <a:schemeClr val="tx1"/>
          </a:solidFill>
          <a:latin typeface="+mn-lt"/>
          <a:ea typeface="+mn-ea"/>
          <a:cs typeface="+mn-cs"/>
        </a:defRPr>
      </a:lvl1pPr>
      <a:lvl2pPr marL="647349" indent="-249102" algn="l" defTabSz="796493" rtl="0" eaLnBrk="0" fontAlgn="base" hangingPunct="0">
        <a:spcBef>
          <a:spcPct val="20000"/>
        </a:spcBef>
        <a:spcAft>
          <a:spcPct val="0"/>
        </a:spcAft>
        <a:buChar char="–"/>
        <a:defRPr sz="2800">
          <a:solidFill>
            <a:schemeClr val="tx1"/>
          </a:solidFill>
          <a:latin typeface="+mn-lt"/>
        </a:defRPr>
      </a:lvl2pPr>
      <a:lvl3pPr marL="993235" indent="-196742" algn="l" defTabSz="796493" rtl="0" eaLnBrk="0" fontAlgn="base" hangingPunct="0">
        <a:spcBef>
          <a:spcPct val="20000"/>
        </a:spcBef>
        <a:spcAft>
          <a:spcPct val="0"/>
        </a:spcAft>
        <a:buClr>
          <a:srgbClr val="D60077"/>
        </a:buClr>
        <a:buChar char="•"/>
        <a:defRPr sz="2800">
          <a:solidFill>
            <a:schemeClr val="tx1"/>
          </a:solidFill>
          <a:latin typeface="+mn-lt"/>
        </a:defRPr>
      </a:lvl3pPr>
      <a:lvl4pPr marL="1391481" indent="-198330" algn="l" defTabSz="796493" rtl="0" eaLnBrk="0" fontAlgn="base" hangingPunct="0">
        <a:spcBef>
          <a:spcPct val="20000"/>
        </a:spcBef>
        <a:spcAft>
          <a:spcPct val="0"/>
        </a:spcAft>
        <a:buChar char="–"/>
        <a:defRPr sz="2800">
          <a:solidFill>
            <a:schemeClr val="tx1"/>
          </a:solidFill>
          <a:latin typeface="+mn-lt"/>
        </a:defRPr>
      </a:lvl4pPr>
      <a:lvl5pPr marL="1786555" indent="-198330" algn="l" defTabSz="796493" rtl="0" eaLnBrk="0" fontAlgn="base" hangingPunct="0">
        <a:spcBef>
          <a:spcPct val="20000"/>
        </a:spcBef>
        <a:spcAft>
          <a:spcPct val="0"/>
        </a:spcAft>
        <a:buChar char="»"/>
        <a:defRPr sz="2000">
          <a:solidFill>
            <a:schemeClr val="tx1"/>
          </a:solidFill>
          <a:latin typeface="+mn-lt"/>
        </a:defRPr>
      </a:lvl5pPr>
      <a:lvl6pPr marL="2243508" indent="-198330" algn="l" defTabSz="796493" rtl="0" fontAlgn="base">
        <a:spcBef>
          <a:spcPct val="20000"/>
        </a:spcBef>
        <a:spcAft>
          <a:spcPct val="0"/>
        </a:spcAft>
        <a:buChar char="»"/>
        <a:defRPr sz="2000">
          <a:solidFill>
            <a:schemeClr val="tx1"/>
          </a:solidFill>
          <a:latin typeface="+mn-lt"/>
        </a:defRPr>
      </a:lvl6pPr>
      <a:lvl7pPr marL="2700458" indent="-198330" algn="l" defTabSz="796493" rtl="0" fontAlgn="base">
        <a:spcBef>
          <a:spcPct val="20000"/>
        </a:spcBef>
        <a:spcAft>
          <a:spcPct val="0"/>
        </a:spcAft>
        <a:buChar char="»"/>
        <a:defRPr sz="2000">
          <a:solidFill>
            <a:schemeClr val="tx1"/>
          </a:solidFill>
          <a:latin typeface="+mn-lt"/>
        </a:defRPr>
      </a:lvl7pPr>
      <a:lvl8pPr marL="3157409" indent="-198330" algn="l" defTabSz="796493" rtl="0" fontAlgn="base">
        <a:spcBef>
          <a:spcPct val="20000"/>
        </a:spcBef>
        <a:spcAft>
          <a:spcPct val="0"/>
        </a:spcAft>
        <a:buChar char="»"/>
        <a:defRPr sz="2000">
          <a:solidFill>
            <a:schemeClr val="tx1"/>
          </a:solidFill>
          <a:latin typeface="+mn-lt"/>
        </a:defRPr>
      </a:lvl8pPr>
      <a:lvl9pPr marL="3614361" indent="-198330" algn="l" defTabSz="796493" rtl="0" fontAlgn="base">
        <a:spcBef>
          <a:spcPct val="20000"/>
        </a:spcBef>
        <a:spcAft>
          <a:spcPct val="0"/>
        </a:spcAft>
        <a:buChar char="»"/>
        <a:defRPr sz="2000">
          <a:solidFill>
            <a:schemeClr val="tx1"/>
          </a:solidFill>
          <a:latin typeface="+mn-lt"/>
        </a:defRPr>
      </a:lvl9pPr>
    </p:bodyStyle>
    <p:otherStyle>
      <a:defPPr>
        <a:defRPr lang="en-US"/>
      </a:defPPr>
      <a:lvl1pPr marL="0" algn="l" defTabSz="913903" rtl="0" eaLnBrk="1" latinLnBrk="0" hangingPunct="1">
        <a:defRPr sz="1800" kern="1200">
          <a:solidFill>
            <a:schemeClr val="tx1"/>
          </a:solidFill>
          <a:latin typeface="+mn-lt"/>
          <a:ea typeface="+mn-ea"/>
          <a:cs typeface="+mn-cs"/>
        </a:defRPr>
      </a:lvl1pPr>
      <a:lvl2pPr marL="456952" algn="l" defTabSz="913903" rtl="0" eaLnBrk="1" latinLnBrk="0" hangingPunct="1">
        <a:defRPr sz="1800" kern="1200">
          <a:solidFill>
            <a:schemeClr val="tx1"/>
          </a:solidFill>
          <a:latin typeface="+mn-lt"/>
          <a:ea typeface="+mn-ea"/>
          <a:cs typeface="+mn-cs"/>
        </a:defRPr>
      </a:lvl2pPr>
      <a:lvl3pPr marL="913903" algn="l" defTabSz="913903" rtl="0" eaLnBrk="1" latinLnBrk="0" hangingPunct="1">
        <a:defRPr sz="1800" kern="1200">
          <a:solidFill>
            <a:schemeClr val="tx1"/>
          </a:solidFill>
          <a:latin typeface="+mn-lt"/>
          <a:ea typeface="+mn-ea"/>
          <a:cs typeface="+mn-cs"/>
        </a:defRPr>
      </a:lvl3pPr>
      <a:lvl4pPr marL="1370853" algn="l" defTabSz="913903" rtl="0" eaLnBrk="1" latinLnBrk="0" hangingPunct="1">
        <a:defRPr sz="1800" kern="1200">
          <a:solidFill>
            <a:schemeClr val="tx1"/>
          </a:solidFill>
          <a:latin typeface="+mn-lt"/>
          <a:ea typeface="+mn-ea"/>
          <a:cs typeface="+mn-cs"/>
        </a:defRPr>
      </a:lvl4pPr>
      <a:lvl5pPr marL="1827806" algn="l" defTabSz="913903" rtl="0" eaLnBrk="1" latinLnBrk="0" hangingPunct="1">
        <a:defRPr sz="1800" kern="1200">
          <a:solidFill>
            <a:schemeClr val="tx1"/>
          </a:solidFill>
          <a:latin typeface="+mn-lt"/>
          <a:ea typeface="+mn-ea"/>
          <a:cs typeface="+mn-cs"/>
        </a:defRPr>
      </a:lvl5pPr>
      <a:lvl6pPr marL="2284757" algn="l" defTabSz="913903" rtl="0" eaLnBrk="1" latinLnBrk="0" hangingPunct="1">
        <a:defRPr sz="1800" kern="1200">
          <a:solidFill>
            <a:schemeClr val="tx1"/>
          </a:solidFill>
          <a:latin typeface="+mn-lt"/>
          <a:ea typeface="+mn-ea"/>
          <a:cs typeface="+mn-cs"/>
        </a:defRPr>
      </a:lvl6pPr>
      <a:lvl7pPr marL="2741710" algn="l" defTabSz="913903" rtl="0" eaLnBrk="1" latinLnBrk="0" hangingPunct="1">
        <a:defRPr sz="1800" kern="1200">
          <a:solidFill>
            <a:schemeClr val="tx1"/>
          </a:solidFill>
          <a:latin typeface="+mn-lt"/>
          <a:ea typeface="+mn-ea"/>
          <a:cs typeface="+mn-cs"/>
        </a:defRPr>
      </a:lvl7pPr>
      <a:lvl8pPr marL="3198661" algn="l" defTabSz="913903" rtl="0" eaLnBrk="1" latinLnBrk="0" hangingPunct="1">
        <a:defRPr sz="1800" kern="1200">
          <a:solidFill>
            <a:schemeClr val="tx1"/>
          </a:solidFill>
          <a:latin typeface="+mn-lt"/>
          <a:ea typeface="+mn-ea"/>
          <a:cs typeface="+mn-cs"/>
        </a:defRPr>
      </a:lvl8pPr>
      <a:lvl9pPr marL="3655613" algn="l" defTabSz="91390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2715258"/>
            <a:ext cx="9410700" cy="849643"/>
          </a:xfrm>
          <a:prstGeom prst="rect">
            <a:avLst/>
          </a:prstGeom>
          <a:noFill/>
          <a:ln w="9525">
            <a:noFill/>
            <a:miter lim="800000"/>
            <a:headEnd/>
            <a:tailEnd/>
          </a:ln>
        </p:spPr>
        <p:txBody>
          <a:bodyPr vert="horz" wrap="square" lIns="79395" tIns="39696" rIns="79395" bIns="39696" numCol="1" anchor="ctr" anchorCtr="0" compatLnSpc="1">
            <a:prstTxWarp prst="textNoShape">
              <a:avLst/>
            </a:prstTxWarp>
            <a:spAutoFit/>
          </a:bodyPr>
          <a:lstStyle/>
          <a:p>
            <a:pPr lvl="0"/>
            <a:r>
              <a:rPr lang="en-GB" smtClean="0"/>
              <a:t>Divider title in black - Arial 50pt</a:t>
            </a:r>
          </a:p>
        </p:txBody>
      </p:sp>
      <p:sp>
        <p:nvSpPr>
          <p:cNvPr id="5123" name="Rectangle 3"/>
          <p:cNvSpPr>
            <a:spLocks noGrp="1" noChangeArrowheads="1"/>
          </p:cNvSpPr>
          <p:nvPr>
            <p:ph type="body" idx="1"/>
          </p:nvPr>
        </p:nvSpPr>
        <p:spPr bwMode="auto">
          <a:xfrm>
            <a:off x="250825" y="4068765"/>
            <a:ext cx="9410700" cy="387978"/>
          </a:xfrm>
          <a:prstGeom prst="rect">
            <a:avLst/>
          </a:prstGeom>
          <a:noFill/>
          <a:ln w="9525">
            <a:noFill/>
            <a:miter lim="800000"/>
            <a:headEnd/>
            <a:tailEnd/>
          </a:ln>
        </p:spPr>
        <p:txBody>
          <a:bodyPr vert="horz" wrap="square" lIns="79395" tIns="39696" rIns="79395" bIns="39696" numCol="1" anchor="t" anchorCtr="0" compatLnSpc="1">
            <a:prstTxWarp prst="textNoShape">
              <a:avLst/>
            </a:prstTxWarp>
            <a:spAutoFit/>
          </a:bodyPr>
          <a:lstStyle/>
          <a:p>
            <a:pPr lvl="0"/>
            <a:r>
              <a:rPr lang="en-GB" smtClean="0"/>
              <a:t>Subheading in black - Arial 20pt</a:t>
            </a:r>
          </a:p>
        </p:txBody>
      </p:sp>
      <p:sp>
        <p:nvSpPr>
          <p:cNvPr id="96260" name="Rectangle 4"/>
          <p:cNvSpPr>
            <a:spLocks noGrp="1" noChangeArrowheads="1"/>
          </p:cNvSpPr>
          <p:nvPr>
            <p:ph type="ftr" sz="quarter" idx="3"/>
          </p:nvPr>
        </p:nvSpPr>
        <p:spPr bwMode="auto">
          <a:xfrm>
            <a:off x="3573463" y="6884993"/>
            <a:ext cx="3313112" cy="525461"/>
          </a:xfrm>
          <a:prstGeom prst="rect">
            <a:avLst/>
          </a:prstGeom>
          <a:noFill/>
          <a:ln w="9525">
            <a:noFill/>
            <a:miter lim="800000"/>
            <a:headEnd/>
            <a:tailEnd/>
          </a:ln>
          <a:effectLst/>
        </p:spPr>
        <p:txBody>
          <a:bodyPr vert="horz" wrap="square" lIns="79395" tIns="39696" rIns="79395" bIns="39696" numCol="1" anchor="t" anchorCtr="0" compatLnSpc="1">
            <a:prstTxWarp prst="textNoShape">
              <a:avLst/>
            </a:prstTxWarp>
          </a:bodyPr>
          <a:lstStyle>
            <a:lvl1pPr algn="ctr">
              <a:defRPr sz="1100">
                <a:solidFill>
                  <a:schemeClr val="tx1"/>
                </a:solidFill>
              </a:defRPr>
            </a:lvl1pPr>
          </a:lstStyle>
          <a:p>
            <a:endParaRPr lang="en-US"/>
          </a:p>
        </p:txBody>
      </p:sp>
      <p:sp>
        <p:nvSpPr>
          <p:cNvPr id="96261" name="Rectangle 5"/>
          <p:cNvSpPr>
            <a:spLocks noGrp="1" noChangeArrowheads="1"/>
          </p:cNvSpPr>
          <p:nvPr>
            <p:ph type="sldNum" sz="quarter" idx="4"/>
          </p:nvPr>
        </p:nvSpPr>
        <p:spPr bwMode="auto">
          <a:xfrm>
            <a:off x="7494588" y="6884993"/>
            <a:ext cx="2443162" cy="525461"/>
          </a:xfrm>
          <a:prstGeom prst="rect">
            <a:avLst/>
          </a:prstGeom>
          <a:noFill/>
          <a:ln w="9525">
            <a:noFill/>
            <a:miter lim="800000"/>
            <a:headEnd/>
            <a:tailEnd/>
          </a:ln>
          <a:effectLst/>
        </p:spPr>
        <p:txBody>
          <a:bodyPr vert="horz" wrap="square" lIns="79395" tIns="39696" rIns="79395" bIns="39696" numCol="1" anchor="t" anchorCtr="0" compatLnSpc="1">
            <a:prstTxWarp prst="textNoShape">
              <a:avLst/>
            </a:prstTxWarp>
          </a:bodyPr>
          <a:lstStyle>
            <a:lvl1pPr algn="r">
              <a:defRPr sz="1100">
                <a:solidFill>
                  <a:schemeClr val="tx1"/>
                </a:solidFill>
              </a:defRPr>
            </a:lvl1pPr>
          </a:lstStyle>
          <a:p>
            <a:fld id="{62A62334-2C6D-4DF7-8840-AF8F94307DCE}" type="slidenum">
              <a:rPr lang="en-GB"/>
              <a:pPr/>
              <a:t>‹#›</a:t>
            </a:fld>
            <a:endParaRPr lang="en-GB"/>
          </a:p>
        </p:txBody>
      </p:sp>
      <p:pic>
        <p:nvPicPr>
          <p:cNvPr id="5126" name="Picture 6" descr="OUPowerPoint18mmShield"/>
          <p:cNvPicPr>
            <a:picLocks noChangeAspect="1" noChangeArrowheads="1"/>
          </p:cNvPicPr>
          <p:nvPr/>
        </p:nvPicPr>
        <p:blipFill>
          <a:blip r:embed="rId13" cstate="print"/>
          <a:srcRect/>
          <a:stretch>
            <a:fillRect/>
          </a:stretch>
        </p:blipFill>
        <p:spPr bwMode="auto">
          <a:xfrm>
            <a:off x="9428164" y="395290"/>
            <a:ext cx="744536" cy="895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Lst>
  <p:hf sldNum="0" hdr="0" ftr="0" dt="0"/>
  <p:txStyles>
    <p:titleStyle>
      <a:lvl1pPr algn="l" defTabSz="796493" rtl="0" eaLnBrk="0" fontAlgn="base" hangingPunct="0">
        <a:spcBef>
          <a:spcPct val="0"/>
        </a:spcBef>
        <a:spcAft>
          <a:spcPct val="0"/>
        </a:spcAft>
        <a:defRPr sz="5000">
          <a:solidFill>
            <a:schemeClr val="tx1"/>
          </a:solidFill>
          <a:latin typeface="+mj-lt"/>
          <a:ea typeface="+mj-ea"/>
          <a:cs typeface="+mj-cs"/>
        </a:defRPr>
      </a:lvl1pPr>
      <a:lvl2pPr algn="l" defTabSz="796493" rtl="0" eaLnBrk="0" fontAlgn="base" hangingPunct="0">
        <a:spcBef>
          <a:spcPct val="0"/>
        </a:spcBef>
        <a:spcAft>
          <a:spcPct val="0"/>
        </a:spcAft>
        <a:defRPr sz="5000">
          <a:solidFill>
            <a:schemeClr val="tx1"/>
          </a:solidFill>
          <a:latin typeface="Arial" charset="0"/>
        </a:defRPr>
      </a:lvl2pPr>
      <a:lvl3pPr algn="l" defTabSz="796493" rtl="0" eaLnBrk="0" fontAlgn="base" hangingPunct="0">
        <a:spcBef>
          <a:spcPct val="0"/>
        </a:spcBef>
        <a:spcAft>
          <a:spcPct val="0"/>
        </a:spcAft>
        <a:defRPr sz="5000">
          <a:solidFill>
            <a:schemeClr val="tx1"/>
          </a:solidFill>
          <a:latin typeface="Arial" charset="0"/>
        </a:defRPr>
      </a:lvl3pPr>
      <a:lvl4pPr algn="l" defTabSz="796493" rtl="0" eaLnBrk="0" fontAlgn="base" hangingPunct="0">
        <a:spcBef>
          <a:spcPct val="0"/>
        </a:spcBef>
        <a:spcAft>
          <a:spcPct val="0"/>
        </a:spcAft>
        <a:defRPr sz="5000">
          <a:solidFill>
            <a:schemeClr val="tx1"/>
          </a:solidFill>
          <a:latin typeface="Arial" charset="0"/>
        </a:defRPr>
      </a:lvl4pPr>
      <a:lvl5pPr algn="l" defTabSz="796493" rtl="0" eaLnBrk="0" fontAlgn="base" hangingPunct="0">
        <a:spcBef>
          <a:spcPct val="0"/>
        </a:spcBef>
        <a:spcAft>
          <a:spcPct val="0"/>
        </a:spcAft>
        <a:defRPr sz="5000">
          <a:solidFill>
            <a:schemeClr val="tx1"/>
          </a:solidFill>
          <a:latin typeface="Arial" charset="0"/>
        </a:defRPr>
      </a:lvl5pPr>
      <a:lvl6pPr marL="456952" algn="l" defTabSz="796493" rtl="0" fontAlgn="base">
        <a:spcBef>
          <a:spcPct val="0"/>
        </a:spcBef>
        <a:spcAft>
          <a:spcPct val="0"/>
        </a:spcAft>
        <a:defRPr sz="5000">
          <a:solidFill>
            <a:schemeClr val="tx1"/>
          </a:solidFill>
          <a:latin typeface="Arial" charset="0"/>
        </a:defRPr>
      </a:lvl6pPr>
      <a:lvl7pPr marL="913903" algn="l" defTabSz="796493" rtl="0" fontAlgn="base">
        <a:spcBef>
          <a:spcPct val="0"/>
        </a:spcBef>
        <a:spcAft>
          <a:spcPct val="0"/>
        </a:spcAft>
        <a:defRPr sz="5000">
          <a:solidFill>
            <a:schemeClr val="tx1"/>
          </a:solidFill>
          <a:latin typeface="Arial" charset="0"/>
        </a:defRPr>
      </a:lvl7pPr>
      <a:lvl8pPr marL="1370853" algn="l" defTabSz="796493" rtl="0" fontAlgn="base">
        <a:spcBef>
          <a:spcPct val="0"/>
        </a:spcBef>
        <a:spcAft>
          <a:spcPct val="0"/>
        </a:spcAft>
        <a:defRPr sz="5000">
          <a:solidFill>
            <a:schemeClr val="tx1"/>
          </a:solidFill>
          <a:latin typeface="Arial" charset="0"/>
        </a:defRPr>
      </a:lvl8pPr>
      <a:lvl9pPr marL="1827806" algn="l" defTabSz="796493" rtl="0" fontAlgn="base">
        <a:spcBef>
          <a:spcPct val="0"/>
        </a:spcBef>
        <a:spcAft>
          <a:spcPct val="0"/>
        </a:spcAft>
        <a:defRPr sz="5000">
          <a:solidFill>
            <a:schemeClr val="tx1"/>
          </a:solidFill>
          <a:latin typeface="Arial" charset="0"/>
        </a:defRPr>
      </a:lvl9pPr>
    </p:titleStyle>
    <p:bodyStyle>
      <a:lvl1pPr marL="298288" indent="-298288" algn="l" defTabSz="796493" rtl="0" eaLnBrk="0" fontAlgn="base" hangingPunct="0">
        <a:spcBef>
          <a:spcPct val="20000"/>
        </a:spcBef>
        <a:spcAft>
          <a:spcPct val="0"/>
        </a:spcAft>
        <a:buClr>
          <a:srgbClr val="9FAA00"/>
        </a:buClr>
        <a:defRPr sz="2000">
          <a:solidFill>
            <a:schemeClr val="tx1"/>
          </a:solidFill>
          <a:latin typeface="+mn-lt"/>
          <a:ea typeface="+mn-ea"/>
          <a:cs typeface="+mn-cs"/>
        </a:defRPr>
      </a:lvl1pPr>
      <a:lvl2pPr marL="647349" indent="-249102" algn="l" defTabSz="796493" rtl="0" eaLnBrk="0" fontAlgn="base" hangingPunct="0">
        <a:spcBef>
          <a:spcPct val="20000"/>
        </a:spcBef>
        <a:spcAft>
          <a:spcPct val="0"/>
        </a:spcAft>
        <a:defRPr sz="2800">
          <a:solidFill>
            <a:schemeClr val="tx1"/>
          </a:solidFill>
          <a:latin typeface="+mn-lt"/>
        </a:defRPr>
      </a:lvl2pPr>
      <a:lvl3pPr marL="993235" indent="-196742" algn="l" defTabSz="796493" rtl="0" eaLnBrk="0" fontAlgn="base" hangingPunct="0">
        <a:spcBef>
          <a:spcPct val="20000"/>
        </a:spcBef>
        <a:spcAft>
          <a:spcPct val="0"/>
        </a:spcAft>
        <a:buClr>
          <a:srgbClr val="9FAA00"/>
        </a:buClr>
        <a:buChar char="•"/>
        <a:defRPr sz="2800">
          <a:solidFill>
            <a:schemeClr val="tx1"/>
          </a:solidFill>
          <a:latin typeface="+mn-lt"/>
        </a:defRPr>
      </a:lvl3pPr>
      <a:lvl4pPr marL="1391481" indent="-198330" algn="l" defTabSz="796493" rtl="0" eaLnBrk="0" fontAlgn="base" hangingPunct="0">
        <a:spcBef>
          <a:spcPct val="20000"/>
        </a:spcBef>
        <a:spcAft>
          <a:spcPct val="0"/>
        </a:spcAft>
        <a:buChar char="–"/>
        <a:defRPr sz="2800">
          <a:solidFill>
            <a:schemeClr val="tx1"/>
          </a:solidFill>
          <a:latin typeface="+mn-lt"/>
        </a:defRPr>
      </a:lvl4pPr>
      <a:lvl5pPr marL="1786555" indent="-198330" algn="l" defTabSz="796493" rtl="0" eaLnBrk="0" fontAlgn="base" hangingPunct="0">
        <a:spcBef>
          <a:spcPct val="20000"/>
        </a:spcBef>
        <a:spcAft>
          <a:spcPct val="0"/>
        </a:spcAft>
        <a:buChar char="»"/>
        <a:defRPr sz="2000">
          <a:solidFill>
            <a:schemeClr val="tx1"/>
          </a:solidFill>
          <a:latin typeface="+mn-lt"/>
        </a:defRPr>
      </a:lvl5pPr>
      <a:lvl6pPr marL="2243508" indent="-198330" algn="l" defTabSz="796493" rtl="0" fontAlgn="base">
        <a:spcBef>
          <a:spcPct val="20000"/>
        </a:spcBef>
        <a:spcAft>
          <a:spcPct val="0"/>
        </a:spcAft>
        <a:buChar char="»"/>
        <a:defRPr sz="2000">
          <a:solidFill>
            <a:schemeClr val="tx1"/>
          </a:solidFill>
          <a:latin typeface="+mn-lt"/>
        </a:defRPr>
      </a:lvl6pPr>
      <a:lvl7pPr marL="2700458" indent="-198330" algn="l" defTabSz="796493" rtl="0" fontAlgn="base">
        <a:spcBef>
          <a:spcPct val="20000"/>
        </a:spcBef>
        <a:spcAft>
          <a:spcPct val="0"/>
        </a:spcAft>
        <a:buChar char="»"/>
        <a:defRPr sz="2000">
          <a:solidFill>
            <a:schemeClr val="tx1"/>
          </a:solidFill>
          <a:latin typeface="+mn-lt"/>
        </a:defRPr>
      </a:lvl7pPr>
      <a:lvl8pPr marL="3157409" indent="-198330" algn="l" defTabSz="796493" rtl="0" fontAlgn="base">
        <a:spcBef>
          <a:spcPct val="20000"/>
        </a:spcBef>
        <a:spcAft>
          <a:spcPct val="0"/>
        </a:spcAft>
        <a:buChar char="»"/>
        <a:defRPr sz="2000">
          <a:solidFill>
            <a:schemeClr val="tx1"/>
          </a:solidFill>
          <a:latin typeface="+mn-lt"/>
        </a:defRPr>
      </a:lvl8pPr>
      <a:lvl9pPr marL="3614361" indent="-198330" algn="l" defTabSz="796493" rtl="0" fontAlgn="base">
        <a:spcBef>
          <a:spcPct val="20000"/>
        </a:spcBef>
        <a:spcAft>
          <a:spcPct val="0"/>
        </a:spcAft>
        <a:buChar char="»"/>
        <a:defRPr sz="2000">
          <a:solidFill>
            <a:schemeClr val="tx1"/>
          </a:solidFill>
          <a:latin typeface="+mn-lt"/>
        </a:defRPr>
      </a:lvl9pPr>
    </p:bodyStyle>
    <p:otherStyle>
      <a:defPPr>
        <a:defRPr lang="en-US"/>
      </a:defPPr>
      <a:lvl1pPr marL="0" algn="l" defTabSz="913903" rtl="0" eaLnBrk="1" latinLnBrk="0" hangingPunct="1">
        <a:defRPr sz="1800" kern="1200">
          <a:solidFill>
            <a:schemeClr val="tx1"/>
          </a:solidFill>
          <a:latin typeface="+mn-lt"/>
          <a:ea typeface="+mn-ea"/>
          <a:cs typeface="+mn-cs"/>
        </a:defRPr>
      </a:lvl1pPr>
      <a:lvl2pPr marL="456952" algn="l" defTabSz="913903" rtl="0" eaLnBrk="1" latinLnBrk="0" hangingPunct="1">
        <a:defRPr sz="1800" kern="1200">
          <a:solidFill>
            <a:schemeClr val="tx1"/>
          </a:solidFill>
          <a:latin typeface="+mn-lt"/>
          <a:ea typeface="+mn-ea"/>
          <a:cs typeface="+mn-cs"/>
        </a:defRPr>
      </a:lvl2pPr>
      <a:lvl3pPr marL="913903" algn="l" defTabSz="913903" rtl="0" eaLnBrk="1" latinLnBrk="0" hangingPunct="1">
        <a:defRPr sz="1800" kern="1200">
          <a:solidFill>
            <a:schemeClr val="tx1"/>
          </a:solidFill>
          <a:latin typeface="+mn-lt"/>
          <a:ea typeface="+mn-ea"/>
          <a:cs typeface="+mn-cs"/>
        </a:defRPr>
      </a:lvl3pPr>
      <a:lvl4pPr marL="1370853" algn="l" defTabSz="913903" rtl="0" eaLnBrk="1" latinLnBrk="0" hangingPunct="1">
        <a:defRPr sz="1800" kern="1200">
          <a:solidFill>
            <a:schemeClr val="tx1"/>
          </a:solidFill>
          <a:latin typeface="+mn-lt"/>
          <a:ea typeface="+mn-ea"/>
          <a:cs typeface="+mn-cs"/>
        </a:defRPr>
      </a:lvl4pPr>
      <a:lvl5pPr marL="1827806" algn="l" defTabSz="913903" rtl="0" eaLnBrk="1" latinLnBrk="0" hangingPunct="1">
        <a:defRPr sz="1800" kern="1200">
          <a:solidFill>
            <a:schemeClr val="tx1"/>
          </a:solidFill>
          <a:latin typeface="+mn-lt"/>
          <a:ea typeface="+mn-ea"/>
          <a:cs typeface="+mn-cs"/>
        </a:defRPr>
      </a:lvl5pPr>
      <a:lvl6pPr marL="2284757" algn="l" defTabSz="913903" rtl="0" eaLnBrk="1" latinLnBrk="0" hangingPunct="1">
        <a:defRPr sz="1800" kern="1200">
          <a:solidFill>
            <a:schemeClr val="tx1"/>
          </a:solidFill>
          <a:latin typeface="+mn-lt"/>
          <a:ea typeface="+mn-ea"/>
          <a:cs typeface="+mn-cs"/>
        </a:defRPr>
      </a:lvl6pPr>
      <a:lvl7pPr marL="2741710" algn="l" defTabSz="913903" rtl="0" eaLnBrk="1" latinLnBrk="0" hangingPunct="1">
        <a:defRPr sz="1800" kern="1200">
          <a:solidFill>
            <a:schemeClr val="tx1"/>
          </a:solidFill>
          <a:latin typeface="+mn-lt"/>
          <a:ea typeface="+mn-ea"/>
          <a:cs typeface="+mn-cs"/>
        </a:defRPr>
      </a:lvl7pPr>
      <a:lvl8pPr marL="3198661" algn="l" defTabSz="913903" rtl="0" eaLnBrk="1" latinLnBrk="0" hangingPunct="1">
        <a:defRPr sz="1800" kern="1200">
          <a:solidFill>
            <a:schemeClr val="tx1"/>
          </a:solidFill>
          <a:latin typeface="+mn-lt"/>
          <a:ea typeface="+mn-ea"/>
          <a:cs typeface="+mn-cs"/>
        </a:defRPr>
      </a:lvl8pPr>
      <a:lvl9pPr marL="3655613" algn="l" defTabSz="91390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522288" y="303219"/>
            <a:ext cx="9415462"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834" tIns="51417" rIns="102834" bIns="51417" numCol="1" anchor="ctr" anchorCtr="0" compatLnSpc="1">
            <a:prstTxWarp prst="textNoShape">
              <a:avLst/>
            </a:prstTxWarp>
          </a:bodyPr>
          <a:lstStyle/>
          <a:p>
            <a:pPr lvl="0"/>
            <a:r>
              <a:rPr lang="en-US" smtClean="0"/>
              <a:t>Click to edit Master title style</a:t>
            </a:r>
            <a:endParaRPr lang="en-GB" smtClean="0"/>
          </a:p>
        </p:txBody>
      </p:sp>
      <p:sp>
        <p:nvSpPr>
          <p:cNvPr id="3075" name="Text Placeholder 2"/>
          <p:cNvSpPr>
            <a:spLocks noGrp="1"/>
          </p:cNvSpPr>
          <p:nvPr>
            <p:ph type="body" idx="1"/>
          </p:nvPr>
        </p:nvSpPr>
        <p:spPr bwMode="auto">
          <a:xfrm>
            <a:off x="522288" y="1763713"/>
            <a:ext cx="9415462"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834" tIns="51417" rIns="102834" bIns="5141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522289" y="7008824"/>
            <a:ext cx="2441575" cy="401637"/>
          </a:xfrm>
          <a:prstGeom prst="rect">
            <a:avLst/>
          </a:prstGeom>
        </p:spPr>
        <p:txBody>
          <a:bodyPr vert="horz" lIns="102834" tIns="51417" rIns="102834" bIns="51417" rtlCol="0" anchor="ctr"/>
          <a:lstStyle>
            <a:lvl1pPr algn="l" defTabSz="1028309" fontAlgn="auto">
              <a:spcBef>
                <a:spcPts val="0"/>
              </a:spcBef>
              <a:spcAft>
                <a:spcPts val="0"/>
              </a:spcAft>
              <a:defRPr sz="1400" smtClean="0">
                <a:solidFill>
                  <a:prstClr val="black">
                    <a:tint val="75000"/>
                  </a:prstClr>
                </a:solidFill>
                <a:latin typeface="Calibri"/>
              </a:defRPr>
            </a:lvl1pPr>
          </a:lstStyle>
          <a:p>
            <a:pPr>
              <a:defRPr/>
            </a:pPr>
            <a:fld id="{30187FD6-FEE0-485E-8017-D6F84476EBD3}" type="datetimeFigureOut">
              <a:rPr lang="en-GB"/>
              <a:pPr>
                <a:defRPr/>
              </a:pPr>
              <a:t>18/09/2012</a:t>
            </a:fld>
            <a:endParaRPr lang="en-GB"/>
          </a:p>
        </p:txBody>
      </p:sp>
      <p:sp>
        <p:nvSpPr>
          <p:cNvPr id="5" name="Footer Placeholder 4"/>
          <p:cNvSpPr>
            <a:spLocks noGrp="1"/>
          </p:cNvSpPr>
          <p:nvPr>
            <p:ph type="ftr" sz="quarter" idx="3"/>
          </p:nvPr>
        </p:nvSpPr>
        <p:spPr>
          <a:xfrm>
            <a:off x="3573463" y="7008824"/>
            <a:ext cx="3313112" cy="401637"/>
          </a:xfrm>
          <a:prstGeom prst="rect">
            <a:avLst/>
          </a:prstGeom>
        </p:spPr>
        <p:txBody>
          <a:bodyPr vert="horz" lIns="102834" tIns="51417" rIns="102834" bIns="51417" rtlCol="0" anchor="ctr"/>
          <a:lstStyle>
            <a:lvl1pPr algn="ctr" defTabSz="1028309" fontAlgn="auto">
              <a:spcBef>
                <a:spcPts val="0"/>
              </a:spcBef>
              <a:spcAft>
                <a:spcPts val="0"/>
              </a:spcAft>
              <a:defRPr sz="1400">
                <a:solidFill>
                  <a:prstClr val="black">
                    <a:tint val="75000"/>
                  </a:prstClr>
                </a:solidFill>
                <a:latin typeface="Calibri"/>
              </a:defRPr>
            </a:lvl1pPr>
          </a:lstStyle>
          <a:p>
            <a:pPr>
              <a:defRPr/>
            </a:pPr>
            <a:endParaRPr lang="en-GB"/>
          </a:p>
        </p:txBody>
      </p:sp>
      <p:sp>
        <p:nvSpPr>
          <p:cNvPr id="6" name="Slide Number Placeholder 5"/>
          <p:cNvSpPr>
            <a:spLocks noGrp="1"/>
          </p:cNvSpPr>
          <p:nvPr>
            <p:ph type="sldNum" sz="quarter" idx="4"/>
          </p:nvPr>
        </p:nvSpPr>
        <p:spPr>
          <a:xfrm>
            <a:off x="7496175" y="7008824"/>
            <a:ext cx="2441575" cy="401637"/>
          </a:xfrm>
          <a:prstGeom prst="rect">
            <a:avLst/>
          </a:prstGeom>
        </p:spPr>
        <p:txBody>
          <a:bodyPr vert="horz" lIns="102834" tIns="51417" rIns="102834" bIns="51417" rtlCol="0" anchor="ctr"/>
          <a:lstStyle>
            <a:lvl1pPr algn="r" defTabSz="1028309" fontAlgn="auto">
              <a:spcBef>
                <a:spcPts val="0"/>
              </a:spcBef>
              <a:spcAft>
                <a:spcPts val="0"/>
              </a:spcAft>
              <a:defRPr sz="1400" smtClean="0">
                <a:solidFill>
                  <a:prstClr val="black">
                    <a:tint val="75000"/>
                  </a:prstClr>
                </a:solidFill>
                <a:latin typeface="Calibri"/>
              </a:defRPr>
            </a:lvl1pPr>
          </a:lstStyle>
          <a:p>
            <a:pPr>
              <a:defRPr/>
            </a:pPr>
            <a:fld id="{4BC1626E-7E2C-4A5A-BDB6-246ADE3C1C4A}" type="slidenum">
              <a:rPr lang="en-GB"/>
              <a:pPr>
                <a:defRPr/>
              </a:pPr>
              <a:t>‹#›</a:t>
            </a:fld>
            <a:endParaRPr lang="en-GB"/>
          </a:p>
        </p:txBody>
      </p:sp>
    </p:spTree>
    <p:extLst>
      <p:ext uri="{BB962C8B-B14F-4D97-AF65-F5344CB8AC3E}">
        <p14:creationId xmlns:p14="http://schemas.microsoft.com/office/powerpoint/2010/main" val="1357674711"/>
      </p:ext>
    </p:extLst>
  </p:cSld>
  <p:clrMap bg1="lt1" tx1="dk1" bg2="lt2" tx2="dk2" accent1="accent1" accent2="accent2" accent3="accent3" accent4="accent4" accent5="accent5" accent6="accent6" hlink="hlink" folHlink="folHlink"/>
  <p:sldLayoutIdLst>
    <p:sldLayoutId id="2147484182" r:id="rId1"/>
    <p:sldLayoutId id="2147484183" r:id="rId2"/>
    <p:sldLayoutId id="2147484184" r:id="rId3"/>
    <p:sldLayoutId id="2147484185" r:id="rId4"/>
    <p:sldLayoutId id="2147484186" r:id="rId5"/>
    <p:sldLayoutId id="2147484187" r:id="rId6"/>
    <p:sldLayoutId id="2147484188" r:id="rId7"/>
    <p:sldLayoutId id="2147484189" r:id="rId8"/>
    <p:sldLayoutId id="2147484190" r:id="rId9"/>
    <p:sldLayoutId id="2147484191" r:id="rId10"/>
    <p:sldLayoutId id="2147484192" r:id="rId11"/>
  </p:sldLayoutIdLst>
  <p:txStyles>
    <p:titleStyle>
      <a:lvl1pPr algn="ctr" defTabSz="1027305" rtl="0" fontAlgn="base">
        <a:spcBef>
          <a:spcPct val="0"/>
        </a:spcBef>
        <a:spcAft>
          <a:spcPct val="0"/>
        </a:spcAft>
        <a:defRPr sz="5000" kern="1200">
          <a:solidFill>
            <a:schemeClr val="tx1"/>
          </a:solidFill>
          <a:latin typeface="+mj-lt"/>
          <a:ea typeface="+mj-ea"/>
          <a:cs typeface="+mj-cs"/>
        </a:defRPr>
      </a:lvl1pPr>
      <a:lvl2pPr algn="ctr" defTabSz="1027305" rtl="0" fontAlgn="base">
        <a:spcBef>
          <a:spcPct val="0"/>
        </a:spcBef>
        <a:spcAft>
          <a:spcPct val="0"/>
        </a:spcAft>
        <a:defRPr sz="5000">
          <a:solidFill>
            <a:schemeClr val="tx1"/>
          </a:solidFill>
          <a:latin typeface="Calibri" pitchFamily="34" charset="0"/>
        </a:defRPr>
      </a:lvl2pPr>
      <a:lvl3pPr algn="ctr" defTabSz="1027305" rtl="0" fontAlgn="base">
        <a:spcBef>
          <a:spcPct val="0"/>
        </a:spcBef>
        <a:spcAft>
          <a:spcPct val="0"/>
        </a:spcAft>
        <a:defRPr sz="5000">
          <a:solidFill>
            <a:schemeClr val="tx1"/>
          </a:solidFill>
          <a:latin typeface="Calibri" pitchFamily="34" charset="0"/>
        </a:defRPr>
      </a:lvl3pPr>
      <a:lvl4pPr algn="ctr" defTabSz="1027305" rtl="0" fontAlgn="base">
        <a:spcBef>
          <a:spcPct val="0"/>
        </a:spcBef>
        <a:spcAft>
          <a:spcPct val="0"/>
        </a:spcAft>
        <a:defRPr sz="5000">
          <a:solidFill>
            <a:schemeClr val="tx1"/>
          </a:solidFill>
          <a:latin typeface="Calibri" pitchFamily="34" charset="0"/>
        </a:defRPr>
      </a:lvl4pPr>
      <a:lvl5pPr algn="ctr" defTabSz="1027305" rtl="0" fontAlgn="base">
        <a:spcBef>
          <a:spcPct val="0"/>
        </a:spcBef>
        <a:spcAft>
          <a:spcPct val="0"/>
        </a:spcAft>
        <a:defRPr sz="5000">
          <a:solidFill>
            <a:schemeClr val="tx1"/>
          </a:solidFill>
          <a:latin typeface="Calibri" pitchFamily="34" charset="0"/>
        </a:defRPr>
      </a:lvl5pPr>
      <a:lvl6pPr marL="456579" algn="ctr" defTabSz="1027305" rtl="0" fontAlgn="base">
        <a:spcBef>
          <a:spcPct val="0"/>
        </a:spcBef>
        <a:spcAft>
          <a:spcPct val="0"/>
        </a:spcAft>
        <a:defRPr sz="5000">
          <a:solidFill>
            <a:schemeClr val="tx1"/>
          </a:solidFill>
          <a:latin typeface="Calibri" pitchFamily="34" charset="0"/>
        </a:defRPr>
      </a:lvl6pPr>
      <a:lvl7pPr marL="913154" algn="ctr" defTabSz="1027305" rtl="0" fontAlgn="base">
        <a:spcBef>
          <a:spcPct val="0"/>
        </a:spcBef>
        <a:spcAft>
          <a:spcPct val="0"/>
        </a:spcAft>
        <a:defRPr sz="5000">
          <a:solidFill>
            <a:schemeClr val="tx1"/>
          </a:solidFill>
          <a:latin typeface="Calibri" pitchFamily="34" charset="0"/>
        </a:defRPr>
      </a:lvl7pPr>
      <a:lvl8pPr marL="1369735" algn="ctr" defTabSz="1027305" rtl="0" fontAlgn="base">
        <a:spcBef>
          <a:spcPct val="0"/>
        </a:spcBef>
        <a:spcAft>
          <a:spcPct val="0"/>
        </a:spcAft>
        <a:defRPr sz="5000">
          <a:solidFill>
            <a:schemeClr val="tx1"/>
          </a:solidFill>
          <a:latin typeface="Calibri" pitchFamily="34" charset="0"/>
        </a:defRPr>
      </a:lvl8pPr>
      <a:lvl9pPr marL="1826317" algn="ctr" defTabSz="1027305" rtl="0" fontAlgn="base">
        <a:spcBef>
          <a:spcPct val="0"/>
        </a:spcBef>
        <a:spcAft>
          <a:spcPct val="0"/>
        </a:spcAft>
        <a:defRPr sz="5000">
          <a:solidFill>
            <a:schemeClr val="tx1"/>
          </a:solidFill>
          <a:latin typeface="Calibri" pitchFamily="34" charset="0"/>
        </a:defRPr>
      </a:lvl9pPr>
    </p:titleStyle>
    <p:bodyStyle>
      <a:lvl1pPr marL="385237" indent="-385237" algn="l" defTabSz="1027305" rtl="0" fontAlgn="base">
        <a:spcBef>
          <a:spcPct val="20000"/>
        </a:spcBef>
        <a:spcAft>
          <a:spcPct val="0"/>
        </a:spcAft>
        <a:buFont typeface="Arial" pitchFamily="34" charset="0"/>
        <a:buChar char="•"/>
        <a:defRPr sz="3600" kern="1200">
          <a:solidFill>
            <a:schemeClr val="tx1"/>
          </a:solidFill>
          <a:latin typeface="+mn-lt"/>
          <a:ea typeface="+mn-ea"/>
          <a:cs typeface="+mn-cs"/>
        </a:defRPr>
      </a:lvl1pPr>
      <a:lvl2pPr marL="835477" indent="-320238" algn="l" defTabSz="1027305" rtl="0" fontAlgn="base">
        <a:spcBef>
          <a:spcPct val="20000"/>
        </a:spcBef>
        <a:spcAft>
          <a:spcPct val="0"/>
        </a:spcAft>
        <a:buFont typeface="Arial" pitchFamily="34" charset="0"/>
        <a:buChar char="–"/>
        <a:defRPr sz="3200" kern="1200">
          <a:solidFill>
            <a:schemeClr val="tx1"/>
          </a:solidFill>
          <a:latin typeface="+mn-lt"/>
          <a:ea typeface="+mn-ea"/>
          <a:cs typeface="+mn-cs"/>
        </a:defRPr>
      </a:lvl2pPr>
      <a:lvl3pPr marL="1284130" indent="-256826" algn="l" defTabSz="1027305" rtl="0" fontAlgn="base">
        <a:spcBef>
          <a:spcPct val="20000"/>
        </a:spcBef>
        <a:spcAft>
          <a:spcPct val="0"/>
        </a:spcAft>
        <a:buFont typeface="Arial" pitchFamily="34" charset="0"/>
        <a:buChar char="•"/>
        <a:defRPr sz="2700" kern="1200">
          <a:solidFill>
            <a:schemeClr val="tx1"/>
          </a:solidFill>
          <a:latin typeface="+mn-lt"/>
          <a:ea typeface="+mn-ea"/>
          <a:cs typeface="+mn-cs"/>
        </a:defRPr>
      </a:lvl3pPr>
      <a:lvl4pPr marL="1799368" indent="-256826" algn="l" defTabSz="1027305" rtl="0" fontAlgn="base">
        <a:spcBef>
          <a:spcPct val="20000"/>
        </a:spcBef>
        <a:spcAft>
          <a:spcPct val="0"/>
        </a:spcAft>
        <a:buFont typeface="Arial" pitchFamily="34" charset="0"/>
        <a:buChar char="–"/>
        <a:defRPr sz="2300" kern="1200">
          <a:solidFill>
            <a:schemeClr val="tx1"/>
          </a:solidFill>
          <a:latin typeface="+mn-lt"/>
          <a:ea typeface="+mn-ea"/>
          <a:cs typeface="+mn-cs"/>
        </a:defRPr>
      </a:lvl4pPr>
      <a:lvl5pPr marL="2313018" indent="-256826" algn="l" defTabSz="1027305" rtl="0" fontAlgn="base">
        <a:spcBef>
          <a:spcPct val="20000"/>
        </a:spcBef>
        <a:spcAft>
          <a:spcPct val="0"/>
        </a:spcAft>
        <a:buFont typeface="Arial" pitchFamily="34" charset="0"/>
        <a:buChar char="»"/>
        <a:defRPr sz="2300" kern="1200">
          <a:solidFill>
            <a:schemeClr val="tx1"/>
          </a:solidFill>
          <a:latin typeface="+mn-lt"/>
          <a:ea typeface="+mn-ea"/>
          <a:cs typeface="+mn-cs"/>
        </a:defRPr>
      </a:lvl5pPr>
      <a:lvl6pPr marL="2827850" indent="-257077" algn="l" defTabSz="1028309"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1995" indent="-257077" algn="l" defTabSz="1028309"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6156" indent="-257077" algn="l" defTabSz="1028309"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0311" indent="-257077" algn="l" defTabSz="1028309"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28309" rtl="0" eaLnBrk="1" latinLnBrk="0" hangingPunct="1">
        <a:defRPr sz="2000" kern="1200">
          <a:solidFill>
            <a:schemeClr val="tx1"/>
          </a:solidFill>
          <a:latin typeface="+mn-lt"/>
          <a:ea typeface="+mn-ea"/>
          <a:cs typeface="+mn-cs"/>
        </a:defRPr>
      </a:lvl1pPr>
      <a:lvl2pPr marL="514155" algn="l" defTabSz="1028309" rtl="0" eaLnBrk="1" latinLnBrk="0" hangingPunct="1">
        <a:defRPr sz="2000" kern="1200">
          <a:solidFill>
            <a:schemeClr val="tx1"/>
          </a:solidFill>
          <a:latin typeface="+mn-lt"/>
          <a:ea typeface="+mn-ea"/>
          <a:cs typeface="+mn-cs"/>
        </a:defRPr>
      </a:lvl2pPr>
      <a:lvl3pPr marL="1028309" algn="l" defTabSz="1028309" rtl="0" eaLnBrk="1" latinLnBrk="0" hangingPunct="1">
        <a:defRPr sz="2000" kern="1200">
          <a:solidFill>
            <a:schemeClr val="tx1"/>
          </a:solidFill>
          <a:latin typeface="+mn-lt"/>
          <a:ea typeface="+mn-ea"/>
          <a:cs typeface="+mn-cs"/>
        </a:defRPr>
      </a:lvl3pPr>
      <a:lvl4pPr marL="1542462" algn="l" defTabSz="1028309" rtl="0" eaLnBrk="1" latinLnBrk="0" hangingPunct="1">
        <a:defRPr sz="2000" kern="1200">
          <a:solidFill>
            <a:schemeClr val="tx1"/>
          </a:solidFill>
          <a:latin typeface="+mn-lt"/>
          <a:ea typeface="+mn-ea"/>
          <a:cs typeface="+mn-cs"/>
        </a:defRPr>
      </a:lvl4pPr>
      <a:lvl5pPr marL="2056617" algn="l" defTabSz="1028309" rtl="0" eaLnBrk="1" latinLnBrk="0" hangingPunct="1">
        <a:defRPr sz="2000" kern="1200">
          <a:solidFill>
            <a:schemeClr val="tx1"/>
          </a:solidFill>
          <a:latin typeface="+mn-lt"/>
          <a:ea typeface="+mn-ea"/>
          <a:cs typeface="+mn-cs"/>
        </a:defRPr>
      </a:lvl5pPr>
      <a:lvl6pPr marL="2570771" algn="l" defTabSz="1028309" rtl="0" eaLnBrk="1" latinLnBrk="0" hangingPunct="1">
        <a:defRPr sz="2000" kern="1200">
          <a:solidFill>
            <a:schemeClr val="tx1"/>
          </a:solidFill>
          <a:latin typeface="+mn-lt"/>
          <a:ea typeface="+mn-ea"/>
          <a:cs typeface="+mn-cs"/>
        </a:defRPr>
      </a:lvl6pPr>
      <a:lvl7pPr marL="3084928" algn="l" defTabSz="1028309" rtl="0" eaLnBrk="1" latinLnBrk="0" hangingPunct="1">
        <a:defRPr sz="2000" kern="1200">
          <a:solidFill>
            <a:schemeClr val="tx1"/>
          </a:solidFill>
          <a:latin typeface="+mn-lt"/>
          <a:ea typeface="+mn-ea"/>
          <a:cs typeface="+mn-cs"/>
        </a:defRPr>
      </a:lvl7pPr>
      <a:lvl8pPr marL="3599079" algn="l" defTabSz="1028309" rtl="0" eaLnBrk="1" latinLnBrk="0" hangingPunct="1">
        <a:defRPr sz="2000" kern="1200">
          <a:solidFill>
            <a:schemeClr val="tx1"/>
          </a:solidFill>
          <a:latin typeface="+mn-lt"/>
          <a:ea typeface="+mn-ea"/>
          <a:cs typeface="+mn-cs"/>
        </a:defRPr>
      </a:lvl8pPr>
      <a:lvl9pPr marL="4113232" algn="l" defTabSz="1028309"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61503" y="252044"/>
            <a:ext cx="9947932" cy="2721705"/>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2957" tIns="51479" rIns="102957" bIns="51479" anchor="ctr"/>
          <a:lstStyle/>
          <a:p>
            <a:pPr algn="ctr" eaLnBrk="0" hangingPunct="0">
              <a:defRPr/>
            </a:pPr>
            <a:endParaRPr lang="en-US" sz="2700">
              <a:solidFill>
                <a:prstClr val="white"/>
              </a:solidFill>
            </a:endParaRPr>
          </a:p>
        </p:txBody>
      </p:sp>
      <p:grpSp>
        <p:nvGrpSpPr>
          <p:cNvPr id="2051" name="Group 15"/>
          <p:cNvGrpSpPr>
            <a:grpSpLocks noChangeAspect="1"/>
          </p:cNvGrpSpPr>
          <p:nvPr/>
        </p:nvGrpSpPr>
        <p:grpSpPr bwMode="auto">
          <a:xfrm>
            <a:off x="241527" y="1851811"/>
            <a:ext cx="9978803" cy="1466745"/>
            <a:chOff x="-3905251" y="4294188"/>
            <a:chExt cx="13027839" cy="1892300"/>
          </a:xfrm>
        </p:grpSpPr>
        <p:sp>
          <p:nvSpPr>
            <p:cNvPr id="1033" name="Freeform 14"/>
            <p:cNvSpPr>
              <a:spLocks/>
            </p:cNvSpPr>
            <p:nvPr/>
          </p:nvSpPr>
          <p:spPr bwMode="hidden">
            <a:xfrm>
              <a:off x="4810006" y="4499677"/>
              <a:ext cx="4295986"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eaLnBrk="0" hangingPunct="0">
                <a:defRPr/>
              </a:pPr>
              <a:endParaRPr lang="en-GB" sz="2700">
                <a:solidFill>
                  <a:prstClr val="black"/>
                </a:solidFill>
                <a:latin typeface="Times New Roman" pitchFamily="18" charset="0"/>
              </a:endParaRPr>
            </a:p>
          </p:txBody>
        </p:sp>
        <p:sp>
          <p:nvSpPr>
            <p:cNvPr id="1034" name="Freeform 18"/>
            <p:cNvSpPr>
              <a:spLocks/>
            </p:cNvSpPr>
            <p:nvPr/>
          </p:nvSpPr>
          <p:spPr bwMode="hidden">
            <a:xfrm>
              <a:off x="-308667" y="4319028"/>
              <a:ext cx="8279020" cy="1208091"/>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eaLnBrk="0" hangingPunct="0">
                <a:defRPr/>
              </a:pPr>
              <a:endParaRPr lang="en-GB" sz="2700">
                <a:solidFill>
                  <a:prstClr val="black"/>
                </a:solidFill>
                <a:latin typeface="Times New Roman" pitchFamily="18" charset="0"/>
              </a:endParaRPr>
            </a:p>
          </p:txBody>
        </p:sp>
        <p:sp>
          <p:nvSpPr>
            <p:cNvPr id="1035" name="Freeform 22"/>
            <p:cNvSpPr>
              <a:spLocks/>
            </p:cNvSpPr>
            <p:nvPr/>
          </p:nvSpPr>
          <p:spPr bwMode="hidden">
            <a:xfrm>
              <a:off x="4286" y="4334834"/>
              <a:ext cx="8165219"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eaLnBrk="0" hangingPunct="0">
                <a:defRPr/>
              </a:pPr>
              <a:endParaRPr lang="en-GB" sz="2700">
                <a:solidFill>
                  <a:prstClr val="black"/>
                </a:solidFill>
                <a:latin typeface="Times New Roman" pitchFamily="18" charset="0"/>
              </a:endParaRPr>
            </a:p>
          </p:txBody>
        </p:sp>
        <p:sp>
          <p:nvSpPr>
            <p:cNvPr id="1036" name="Freeform 26"/>
            <p:cNvSpPr>
              <a:spLocks/>
            </p:cNvSpPr>
            <p:nvPr/>
          </p:nvSpPr>
          <p:spPr bwMode="hidden">
            <a:xfrm>
              <a:off x="4155651" y="4316769"/>
              <a:ext cx="4940859"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eaLnBrk="0" hangingPunct="0">
                <a:defRPr/>
              </a:pPr>
              <a:endParaRPr lang="en-GB" sz="2700">
                <a:solidFill>
                  <a:prstClr val="black"/>
                </a:solidFill>
                <a:latin typeface="Times New Roman" pitchFamily="18" charset="0"/>
              </a:endParaRPr>
            </a:p>
          </p:txBody>
        </p:sp>
        <p:sp useBgFill="1">
          <p:nvSpPr>
            <p:cNvPr id="1037"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eaLnBrk="0" hangingPunct="0">
                <a:defRPr/>
              </a:pPr>
              <a:endParaRPr lang="en-GB" sz="2700">
                <a:solidFill>
                  <a:prstClr val="black"/>
                </a:solidFill>
                <a:latin typeface="Times New Roman" pitchFamily="18" charset="0"/>
              </a:endParaRPr>
            </a:p>
          </p:txBody>
        </p:sp>
      </p:grpSp>
      <p:sp>
        <p:nvSpPr>
          <p:cNvPr id="2052" name="Title Placeholder 1"/>
          <p:cNvSpPr>
            <a:spLocks noGrp="1"/>
          </p:cNvSpPr>
          <p:nvPr>
            <p:ph type="title"/>
          </p:nvPr>
        </p:nvSpPr>
        <p:spPr bwMode="auto">
          <a:xfrm>
            <a:off x="523002" y="372813"/>
            <a:ext cx="9414034" cy="138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957" tIns="51479" rIns="102957" bIns="51479" numCol="1" anchor="ctr" anchorCtr="0" compatLnSpc="1">
            <a:prstTxWarp prst="textNoShape">
              <a:avLst/>
            </a:prstTxWarp>
          </a:bodyPr>
          <a:lstStyle/>
          <a:p>
            <a:pPr lvl="0"/>
            <a:r>
              <a:rPr lang="en-US" smtClean="0"/>
              <a:t>Click to edit Master title style</a:t>
            </a:r>
          </a:p>
        </p:txBody>
      </p:sp>
      <p:sp>
        <p:nvSpPr>
          <p:cNvPr id="4" name="Date Placeholder 3"/>
          <p:cNvSpPr>
            <a:spLocks noGrp="1"/>
          </p:cNvSpPr>
          <p:nvPr>
            <p:ph type="dt" sz="half" idx="2"/>
          </p:nvPr>
        </p:nvSpPr>
        <p:spPr>
          <a:xfrm>
            <a:off x="5907381" y="6890903"/>
            <a:ext cx="4331109" cy="402567"/>
          </a:xfrm>
          <a:prstGeom prst="rect">
            <a:avLst/>
          </a:prstGeom>
        </p:spPr>
        <p:txBody>
          <a:bodyPr vert="horz" lIns="102957" tIns="51479" rIns="102957" bIns="51479" rtlCol="0" anchor="ctr"/>
          <a:lstStyle>
            <a:lvl1pPr algn="r">
              <a:defRPr sz="1100">
                <a:solidFill>
                  <a:schemeClr val="tx2"/>
                </a:solidFill>
              </a:defRPr>
            </a:lvl1pPr>
          </a:lstStyle>
          <a:p>
            <a:pPr eaLnBrk="0" hangingPunct="0">
              <a:defRPr/>
            </a:pPr>
            <a:fld id="{723E2933-DF57-4A41-B286-0EAECBF0299C}" type="datetime1">
              <a:rPr lang="en-GB">
                <a:solidFill>
                  <a:srgbClr val="073E87"/>
                </a:solidFill>
                <a:latin typeface="Times New Roman" pitchFamily="18" charset="0"/>
              </a:rPr>
              <a:pPr eaLnBrk="0" hangingPunct="0">
                <a:defRPr/>
              </a:pPr>
              <a:t>18/09/2012</a:t>
            </a:fld>
            <a:endParaRPr lang="en-US">
              <a:solidFill>
                <a:srgbClr val="073E87"/>
              </a:solidFill>
              <a:latin typeface="Times New Roman" pitchFamily="18" charset="0"/>
            </a:endParaRPr>
          </a:p>
        </p:txBody>
      </p:sp>
      <p:sp>
        <p:nvSpPr>
          <p:cNvPr id="5" name="Footer Placeholder 4"/>
          <p:cNvSpPr>
            <a:spLocks noGrp="1"/>
          </p:cNvSpPr>
          <p:nvPr>
            <p:ph type="ftr" sz="quarter" idx="3"/>
          </p:nvPr>
        </p:nvSpPr>
        <p:spPr>
          <a:xfrm>
            <a:off x="221549" y="6890903"/>
            <a:ext cx="4331110" cy="402567"/>
          </a:xfrm>
          <a:prstGeom prst="rect">
            <a:avLst/>
          </a:prstGeom>
        </p:spPr>
        <p:txBody>
          <a:bodyPr vert="horz" lIns="102957" tIns="51479" rIns="102957" bIns="51479" rtlCol="0" anchor="ctr"/>
          <a:lstStyle>
            <a:lvl1pPr algn="l">
              <a:defRPr sz="1100">
                <a:solidFill>
                  <a:schemeClr val="tx2"/>
                </a:solidFill>
              </a:defRPr>
            </a:lvl1pPr>
          </a:lstStyle>
          <a:p>
            <a:pPr eaLnBrk="0" hangingPunct="0">
              <a:defRPr/>
            </a:pPr>
            <a:endParaRPr lang="en-US">
              <a:solidFill>
                <a:srgbClr val="073E87"/>
              </a:solidFill>
              <a:latin typeface="Times New Roman" pitchFamily="18" charset="0"/>
            </a:endParaRPr>
          </a:p>
        </p:txBody>
      </p:sp>
      <p:sp>
        <p:nvSpPr>
          <p:cNvPr id="6" name="Slide Number Placeholder 5"/>
          <p:cNvSpPr>
            <a:spLocks noGrp="1"/>
          </p:cNvSpPr>
          <p:nvPr>
            <p:ph type="sldNum" sz="quarter" idx="4"/>
          </p:nvPr>
        </p:nvSpPr>
        <p:spPr>
          <a:xfrm>
            <a:off x="4565371" y="6890903"/>
            <a:ext cx="1329296" cy="402567"/>
          </a:xfrm>
          <a:prstGeom prst="rect">
            <a:avLst/>
          </a:prstGeom>
        </p:spPr>
        <p:txBody>
          <a:bodyPr vert="horz" lIns="102957" tIns="51479" rIns="102957" bIns="51479" rtlCol="0" anchor="ctr"/>
          <a:lstStyle>
            <a:lvl1pPr algn="ctr">
              <a:defRPr sz="1100">
                <a:solidFill>
                  <a:schemeClr val="tx2"/>
                </a:solidFill>
              </a:defRPr>
            </a:lvl1pPr>
          </a:lstStyle>
          <a:p>
            <a:pPr eaLnBrk="0" hangingPunct="0">
              <a:defRPr/>
            </a:pPr>
            <a:fld id="{06C544FA-359B-401D-A98E-8A6A8AB5CAE7}" type="slidenum">
              <a:rPr lang="en-US">
                <a:solidFill>
                  <a:srgbClr val="073E87"/>
                </a:solidFill>
                <a:latin typeface="Times New Roman" pitchFamily="18" charset="0"/>
              </a:rPr>
              <a:pPr eaLnBrk="0" hangingPunct="0">
                <a:defRPr/>
              </a:pPr>
              <a:t>‹#›</a:t>
            </a:fld>
            <a:endParaRPr lang="en-US">
              <a:solidFill>
                <a:srgbClr val="073E87"/>
              </a:solidFill>
              <a:latin typeface="Times New Roman" pitchFamily="18" charset="0"/>
            </a:endParaRPr>
          </a:p>
        </p:txBody>
      </p:sp>
      <p:sp>
        <p:nvSpPr>
          <p:cNvPr id="2056" name="Text Placeholder 2"/>
          <p:cNvSpPr>
            <a:spLocks noGrp="1"/>
          </p:cNvSpPr>
          <p:nvPr>
            <p:ph type="body" idx="1"/>
          </p:nvPr>
        </p:nvSpPr>
        <p:spPr bwMode="auto">
          <a:xfrm>
            <a:off x="996974" y="2949245"/>
            <a:ext cx="8475173" cy="3805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957" tIns="51479" rIns="102957" bIns="5147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822289510"/>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6" r:id="rId13"/>
  </p:sldLayoutIdLst>
  <p:hf hdr="0" ftr="0"/>
  <p:txStyles>
    <p:titleStyle>
      <a:lvl1pPr algn="ctr" rtl="0" eaLnBrk="0" fontAlgn="base" hangingPunct="0">
        <a:spcBef>
          <a:spcPct val="0"/>
        </a:spcBef>
        <a:spcAft>
          <a:spcPct val="0"/>
        </a:spcAft>
        <a:defRPr sz="5000" kern="1200">
          <a:solidFill>
            <a:srgbClr val="FFFFFF"/>
          </a:solidFill>
          <a:latin typeface="+mj-lt"/>
          <a:ea typeface="+mj-ea"/>
          <a:cs typeface="+mj-cs"/>
        </a:defRPr>
      </a:lvl1pPr>
      <a:lvl2pPr algn="ctr" rtl="0" eaLnBrk="0" fontAlgn="base" hangingPunct="0">
        <a:spcBef>
          <a:spcPct val="0"/>
        </a:spcBef>
        <a:spcAft>
          <a:spcPct val="0"/>
        </a:spcAft>
        <a:defRPr sz="5000">
          <a:solidFill>
            <a:srgbClr val="FFFFFF"/>
          </a:solidFill>
          <a:latin typeface="Candara" pitchFamily="34" charset="0"/>
        </a:defRPr>
      </a:lvl2pPr>
      <a:lvl3pPr algn="ctr" rtl="0" eaLnBrk="0" fontAlgn="base" hangingPunct="0">
        <a:spcBef>
          <a:spcPct val="0"/>
        </a:spcBef>
        <a:spcAft>
          <a:spcPct val="0"/>
        </a:spcAft>
        <a:defRPr sz="5000">
          <a:solidFill>
            <a:srgbClr val="FFFFFF"/>
          </a:solidFill>
          <a:latin typeface="Candara" pitchFamily="34" charset="0"/>
        </a:defRPr>
      </a:lvl3pPr>
      <a:lvl4pPr algn="ctr" rtl="0" eaLnBrk="0" fontAlgn="base" hangingPunct="0">
        <a:spcBef>
          <a:spcPct val="0"/>
        </a:spcBef>
        <a:spcAft>
          <a:spcPct val="0"/>
        </a:spcAft>
        <a:defRPr sz="5000">
          <a:solidFill>
            <a:srgbClr val="FFFFFF"/>
          </a:solidFill>
          <a:latin typeface="Candara" pitchFamily="34" charset="0"/>
        </a:defRPr>
      </a:lvl4pPr>
      <a:lvl5pPr algn="ctr" rtl="0" eaLnBrk="0" fontAlgn="base" hangingPunct="0">
        <a:spcBef>
          <a:spcPct val="0"/>
        </a:spcBef>
        <a:spcAft>
          <a:spcPct val="0"/>
        </a:spcAft>
        <a:defRPr sz="50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7440" indent="-307440" algn="l" rtl="0" eaLnBrk="0" fontAlgn="base" hangingPunct="0">
        <a:spcBef>
          <a:spcPct val="20000"/>
        </a:spcBef>
        <a:spcAft>
          <a:spcPct val="0"/>
        </a:spcAft>
        <a:buClr>
          <a:schemeClr val="accent1"/>
        </a:buClr>
        <a:buSzPct val="100000"/>
        <a:buFont typeface="Symbol" pitchFamily="18" charset="2"/>
        <a:buChar char=""/>
        <a:defRPr sz="2700" kern="1200">
          <a:solidFill>
            <a:schemeClr val="tx2"/>
          </a:solidFill>
          <a:latin typeface="+mn-lt"/>
          <a:ea typeface="+mn-ea"/>
          <a:cs typeface="+mn-cs"/>
        </a:defRPr>
      </a:lvl1pPr>
      <a:lvl2pPr marL="648842" indent="-307440" algn="l" rtl="0" eaLnBrk="0" fontAlgn="base" hangingPunct="0">
        <a:spcBef>
          <a:spcPct val="20000"/>
        </a:spcBef>
        <a:spcAft>
          <a:spcPct val="0"/>
        </a:spcAft>
        <a:buClr>
          <a:schemeClr val="accent1"/>
        </a:buClr>
        <a:buSzPct val="100000"/>
        <a:buFont typeface="Symbol" pitchFamily="18" charset="2"/>
        <a:buChar char=""/>
        <a:defRPr sz="2500" kern="1200">
          <a:solidFill>
            <a:schemeClr val="tx2"/>
          </a:solidFill>
          <a:latin typeface="+mn-lt"/>
          <a:ea typeface="+mn-ea"/>
          <a:cs typeface="+mn-cs"/>
        </a:defRPr>
      </a:lvl2pPr>
      <a:lvl3pPr marL="963431" indent="-257392" algn="l" rtl="0" eaLnBrk="0" fontAlgn="base" hangingPunct="0">
        <a:spcBef>
          <a:spcPct val="20000"/>
        </a:spcBef>
        <a:spcAft>
          <a:spcPct val="0"/>
        </a:spcAft>
        <a:buClr>
          <a:schemeClr val="accent1"/>
        </a:buClr>
        <a:buSzPct val="100000"/>
        <a:buFont typeface="Symbol" pitchFamily="18" charset="2"/>
        <a:buChar char=""/>
        <a:defRPr sz="2300" kern="1200">
          <a:solidFill>
            <a:schemeClr val="tx2"/>
          </a:solidFill>
          <a:latin typeface="+mn-lt"/>
          <a:ea typeface="+mn-ea"/>
          <a:cs typeface="+mn-cs"/>
        </a:defRPr>
      </a:lvl3pPr>
      <a:lvl4pPr marL="1286958" indent="-257392"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646233" indent="-257392" algn="l" rtl="0" eaLnBrk="0" fontAlgn="base" hangingPunct="0">
        <a:spcBef>
          <a:spcPct val="20000"/>
        </a:spcBef>
        <a:spcAft>
          <a:spcPct val="0"/>
        </a:spcAft>
        <a:buClr>
          <a:schemeClr val="accent1"/>
        </a:buClr>
        <a:buSzPct val="100000"/>
        <a:buFont typeface="Symbol" pitchFamily="18" charset="2"/>
        <a:buChar char=""/>
        <a:defRPr sz="1800" kern="1200">
          <a:solidFill>
            <a:schemeClr val="tx2"/>
          </a:solidFill>
          <a:latin typeface="+mn-lt"/>
          <a:ea typeface="+mn-ea"/>
          <a:cs typeface="+mn-cs"/>
        </a:defRPr>
      </a:lvl5pPr>
      <a:lvl6pPr marL="2007653" indent="-257392" algn="l" defTabSz="1029566" rtl="0" eaLnBrk="1" latinLnBrk="0" hangingPunct="1">
        <a:spcBef>
          <a:spcPts val="432"/>
        </a:spcBef>
        <a:buClr>
          <a:schemeClr val="accent1"/>
        </a:buClr>
        <a:buFont typeface="Symbol" pitchFamily="18" charset="2"/>
        <a:buChar char="*"/>
        <a:defRPr sz="1600" kern="1200">
          <a:solidFill>
            <a:schemeClr val="tx2"/>
          </a:solidFill>
          <a:latin typeface="+mn-lt"/>
          <a:ea typeface="+mn-ea"/>
          <a:cs typeface="+mn-cs"/>
        </a:defRPr>
      </a:lvl6pPr>
      <a:lvl7pPr marL="2368001" indent="-257392" algn="l" defTabSz="1029566" rtl="0" eaLnBrk="1" latinLnBrk="0" hangingPunct="1">
        <a:spcBef>
          <a:spcPts val="432"/>
        </a:spcBef>
        <a:buClr>
          <a:schemeClr val="accent1"/>
        </a:buClr>
        <a:buFont typeface="Symbol" pitchFamily="18" charset="2"/>
        <a:buChar char="*"/>
        <a:defRPr sz="1600" kern="1200">
          <a:solidFill>
            <a:schemeClr val="tx2"/>
          </a:solidFill>
          <a:latin typeface="+mn-lt"/>
          <a:ea typeface="+mn-ea"/>
          <a:cs typeface="+mn-cs"/>
        </a:defRPr>
      </a:lvl7pPr>
      <a:lvl8pPr marL="2728349" indent="-257392" algn="l" defTabSz="1029566" rtl="0" eaLnBrk="1" latinLnBrk="0" hangingPunct="1">
        <a:spcBef>
          <a:spcPts val="432"/>
        </a:spcBef>
        <a:buClr>
          <a:schemeClr val="accent1"/>
        </a:buClr>
        <a:buFont typeface="Symbol" pitchFamily="18" charset="2"/>
        <a:buChar char="*"/>
        <a:defRPr sz="1600" kern="1200">
          <a:solidFill>
            <a:schemeClr val="tx2"/>
          </a:solidFill>
          <a:latin typeface="+mn-lt"/>
          <a:ea typeface="+mn-ea"/>
          <a:cs typeface="+mn-cs"/>
        </a:defRPr>
      </a:lvl8pPr>
      <a:lvl9pPr marL="3088699" indent="-257392" algn="l" defTabSz="1029566" rtl="0" eaLnBrk="1" latinLnBrk="0" hangingPunct="1">
        <a:spcBef>
          <a:spcPts val="432"/>
        </a:spcBef>
        <a:buClr>
          <a:schemeClr val="accent1"/>
        </a:buClr>
        <a:buFont typeface="Symbol" pitchFamily="18" charset="2"/>
        <a:buChar char="*"/>
        <a:defRPr sz="1600" kern="1200">
          <a:solidFill>
            <a:schemeClr val="tx2"/>
          </a:solidFill>
          <a:latin typeface="+mn-lt"/>
          <a:ea typeface="+mn-ea"/>
          <a:cs typeface="+mn-cs"/>
        </a:defRPr>
      </a:lvl9pPr>
    </p:bodyStyle>
    <p:otherStyle>
      <a:defPPr>
        <a:defRPr lang="en-US"/>
      </a:defPPr>
      <a:lvl1pPr marL="0" algn="l" defTabSz="1029566" rtl="0" eaLnBrk="1" latinLnBrk="0" hangingPunct="1">
        <a:defRPr sz="2000" kern="1200">
          <a:solidFill>
            <a:schemeClr val="tx1"/>
          </a:solidFill>
          <a:latin typeface="+mn-lt"/>
          <a:ea typeface="+mn-ea"/>
          <a:cs typeface="+mn-cs"/>
        </a:defRPr>
      </a:lvl1pPr>
      <a:lvl2pPr marL="514783" algn="l" defTabSz="1029566" rtl="0" eaLnBrk="1" latinLnBrk="0" hangingPunct="1">
        <a:defRPr sz="2000" kern="1200">
          <a:solidFill>
            <a:schemeClr val="tx1"/>
          </a:solidFill>
          <a:latin typeface="+mn-lt"/>
          <a:ea typeface="+mn-ea"/>
          <a:cs typeface="+mn-cs"/>
        </a:defRPr>
      </a:lvl2pPr>
      <a:lvl3pPr marL="1029566" algn="l" defTabSz="1029566" rtl="0" eaLnBrk="1" latinLnBrk="0" hangingPunct="1">
        <a:defRPr sz="2000" kern="1200">
          <a:solidFill>
            <a:schemeClr val="tx1"/>
          </a:solidFill>
          <a:latin typeface="+mn-lt"/>
          <a:ea typeface="+mn-ea"/>
          <a:cs typeface="+mn-cs"/>
        </a:defRPr>
      </a:lvl3pPr>
      <a:lvl4pPr marL="1544349" algn="l" defTabSz="1029566" rtl="0" eaLnBrk="1" latinLnBrk="0" hangingPunct="1">
        <a:defRPr sz="2000" kern="1200">
          <a:solidFill>
            <a:schemeClr val="tx1"/>
          </a:solidFill>
          <a:latin typeface="+mn-lt"/>
          <a:ea typeface="+mn-ea"/>
          <a:cs typeface="+mn-cs"/>
        </a:defRPr>
      </a:lvl4pPr>
      <a:lvl5pPr marL="2059132" algn="l" defTabSz="1029566" rtl="0" eaLnBrk="1" latinLnBrk="0" hangingPunct="1">
        <a:defRPr sz="2000" kern="1200">
          <a:solidFill>
            <a:schemeClr val="tx1"/>
          </a:solidFill>
          <a:latin typeface="+mn-lt"/>
          <a:ea typeface="+mn-ea"/>
          <a:cs typeface="+mn-cs"/>
        </a:defRPr>
      </a:lvl5pPr>
      <a:lvl6pPr marL="2573916" algn="l" defTabSz="1029566" rtl="0" eaLnBrk="1" latinLnBrk="0" hangingPunct="1">
        <a:defRPr sz="2000" kern="1200">
          <a:solidFill>
            <a:schemeClr val="tx1"/>
          </a:solidFill>
          <a:latin typeface="+mn-lt"/>
          <a:ea typeface="+mn-ea"/>
          <a:cs typeface="+mn-cs"/>
        </a:defRPr>
      </a:lvl6pPr>
      <a:lvl7pPr marL="3088699" algn="l" defTabSz="1029566" rtl="0" eaLnBrk="1" latinLnBrk="0" hangingPunct="1">
        <a:defRPr sz="2000" kern="1200">
          <a:solidFill>
            <a:schemeClr val="tx1"/>
          </a:solidFill>
          <a:latin typeface="+mn-lt"/>
          <a:ea typeface="+mn-ea"/>
          <a:cs typeface="+mn-cs"/>
        </a:defRPr>
      </a:lvl7pPr>
      <a:lvl8pPr marL="3603481" algn="l" defTabSz="1029566" rtl="0" eaLnBrk="1" latinLnBrk="0" hangingPunct="1">
        <a:defRPr sz="2000" kern="1200">
          <a:solidFill>
            <a:schemeClr val="tx1"/>
          </a:solidFill>
          <a:latin typeface="+mn-lt"/>
          <a:ea typeface="+mn-ea"/>
          <a:cs typeface="+mn-cs"/>
        </a:defRPr>
      </a:lvl8pPr>
      <a:lvl9pPr marL="4118264" algn="l" defTabSz="1029566"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522288" y="303219"/>
            <a:ext cx="9415462"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890" tIns="51445" rIns="102890" bIns="51445" numCol="1" anchor="ctr" anchorCtr="0" compatLnSpc="1">
            <a:prstTxWarp prst="textNoShape">
              <a:avLst/>
            </a:prstTxWarp>
          </a:bodyPr>
          <a:lstStyle/>
          <a:p>
            <a:pPr lvl="0"/>
            <a:r>
              <a:rPr lang="en-US" smtClean="0"/>
              <a:t>Click to edit Master title style</a:t>
            </a:r>
            <a:endParaRPr lang="en-GB" smtClean="0"/>
          </a:p>
        </p:txBody>
      </p:sp>
      <p:sp>
        <p:nvSpPr>
          <p:cNvPr id="3075" name="Text Placeholder 2"/>
          <p:cNvSpPr>
            <a:spLocks noGrp="1"/>
          </p:cNvSpPr>
          <p:nvPr>
            <p:ph type="body" idx="1"/>
          </p:nvPr>
        </p:nvSpPr>
        <p:spPr bwMode="auto">
          <a:xfrm>
            <a:off x="522288" y="1763713"/>
            <a:ext cx="9415462"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890" tIns="51445" rIns="102890" bIns="514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522289" y="7008819"/>
            <a:ext cx="2441575" cy="401637"/>
          </a:xfrm>
          <a:prstGeom prst="rect">
            <a:avLst/>
          </a:prstGeom>
        </p:spPr>
        <p:txBody>
          <a:bodyPr vert="horz" lIns="102890" tIns="51445" rIns="102890" bIns="51445" rtlCol="0" anchor="ctr"/>
          <a:lstStyle>
            <a:lvl1pPr algn="l" defTabSz="1028868" fontAlgn="auto">
              <a:spcBef>
                <a:spcPts val="0"/>
              </a:spcBef>
              <a:spcAft>
                <a:spcPts val="0"/>
              </a:spcAft>
              <a:defRPr sz="1400" smtClean="0">
                <a:solidFill>
                  <a:prstClr val="black">
                    <a:tint val="75000"/>
                  </a:prstClr>
                </a:solidFill>
                <a:latin typeface="Calibri"/>
              </a:defRPr>
            </a:lvl1pPr>
          </a:lstStyle>
          <a:p>
            <a:pPr>
              <a:defRPr/>
            </a:pPr>
            <a:fld id="{30187FD6-FEE0-485E-8017-D6F84476EBD3}" type="datetimeFigureOut">
              <a:rPr lang="en-GB"/>
              <a:pPr>
                <a:defRPr/>
              </a:pPr>
              <a:t>18/09/2012</a:t>
            </a:fld>
            <a:endParaRPr lang="en-GB"/>
          </a:p>
        </p:txBody>
      </p:sp>
      <p:sp>
        <p:nvSpPr>
          <p:cNvPr id="5" name="Footer Placeholder 4"/>
          <p:cNvSpPr>
            <a:spLocks noGrp="1"/>
          </p:cNvSpPr>
          <p:nvPr>
            <p:ph type="ftr" sz="quarter" idx="3"/>
          </p:nvPr>
        </p:nvSpPr>
        <p:spPr>
          <a:xfrm>
            <a:off x="3573463" y="7008819"/>
            <a:ext cx="3313112" cy="401637"/>
          </a:xfrm>
          <a:prstGeom prst="rect">
            <a:avLst/>
          </a:prstGeom>
        </p:spPr>
        <p:txBody>
          <a:bodyPr vert="horz" lIns="102890" tIns="51445" rIns="102890" bIns="51445" rtlCol="0" anchor="ctr"/>
          <a:lstStyle>
            <a:lvl1pPr algn="ctr" defTabSz="1028868" fontAlgn="auto">
              <a:spcBef>
                <a:spcPts val="0"/>
              </a:spcBef>
              <a:spcAft>
                <a:spcPts val="0"/>
              </a:spcAft>
              <a:defRPr sz="1400">
                <a:solidFill>
                  <a:prstClr val="black">
                    <a:tint val="75000"/>
                  </a:prstClr>
                </a:solidFill>
                <a:latin typeface="Calibri"/>
              </a:defRPr>
            </a:lvl1pPr>
          </a:lstStyle>
          <a:p>
            <a:pPr>
              <a:defRPr/>
            </a:pPr>
            <a:endParaRPr lang="en-GB"/>
          </a:p>
        </p:txBody>
      </p:sp>
      <p:sp>
        <p:nvSpPr>
          <p:cNvPr id="6" name="Slide Number Placeholder 5"/>
          <p:cNvSpPr>
            <a:spLocks noGrp="1"/>
          </p:cNvSpPr>
          <p:nvPr>
            <p:ph type="sldNum" sz="quarter" idx="4"/>
          </p:nvPr>
        </p:nvSpPr>
        <p:spPr>
          <a:xfrm>
            <a:off x="7496175" y="7008819"/>
            <a:ext cx="2441575" cy="401637"/>
          </a:xfrm>
          <a:prstGeom prst="rect">
            <a:avLst/>
          </a:prstGeom>
        </p:spPr>
        <p:txBody>
          <a:bodyPr vert="horz" lIns="102890" tIns="51445" rIns="102890" bIns="51445" rtlCol="0" anchor="ctr"/>
          <a:lstStyle>
            <a:lvl1pPr algn="r" defTabSz="1028868" fontAlgn="auto">
              <a:spcBef>
                <a:spcPts val="0"/>
              </a:spcBef>
              <a:spcAft>
                <a:spcPts val="0"/>
              </a:spcAft>
              <a:defRPr sz="1400" smtClean="0">
                <a:solidFill>
                  <a:prstClr val="black">
                    <a:tint val="75000"/>
                  </a:prstClr>
                </a:solidFill>
                <a:latin typeface="Calibri"/>
              </a:defRPr>
            </a:lvl1pPr>
          </a:lstStyle>
          <a:p>
            <a:pPr>
              <a:defRPr/>
            </a:pPr>
            <a:fld id="{4BC1626E-7E2C-4A5A-BDB6-246ADE3C1C4A}" type="slidenum">
              <a:rPr lang="en-GB"/>
              <a:pPr>
                <a:defRPr/>
              </a:pPr>
              <a:t>‹#›</a:t>
            </a:fld>
            <a:endParaRPr lang="en-GB"/>
          </a:p>
        </p:txBody>
      </p:sp>
    </p:spTree>
    <p:extLst>
      <p:ext uri="{BB962C8B-B14F-4D97-AF65-F5344CB8AC3E}">
        <p14:creationId xmlns:p14="http://schemas.microsoft.com/office/powerpoint/2010/main" val="2989634539"/>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txStyles>
    <p:titleStyle>
      <a:lvl1pPr algn="ctr" defTabSz="1027862" rtl="0" fontAlgn="base">
        <a:spcBef>
          <a:spcPct val="0"/>
        </a:spcBef>
        <a:spcAft>
          <a:spcPct val="0"/>
        </a:spcAft>
        <a:defRPr sz="5000" kern="1200">
          <a:solidFill>
            <a:schemeClr val="tx1"/>
          </a:solidFill>
          <a:latin typeface="+mj-lt"/>
          <a:ea typeface="+mj-ea"/>
          <a:cs typeface="+mj-cs"/>
        </a:defRPr>
      </a:lvl1pPr>
      <a:lvl2pPr algn="ctr" defTabSz="1027862" rtl="0" fontAlgn="base">
        <a:spcBef>
          <a:spcPct val="0"/>
        </a:spcBef>
        <a:spcAft>
          <a:spcPct val="0"/>
        </a:spcAft>
        <a:defRPr sz="5000">
          <a:solidFill>
            <a:schemeClr val="tx1"/>
          </a:solidFill>
          <a:latin typeface="Calibri" pitchFamily="34" charset="0"/>
        </a:defRPr>
      </a:lvl2pPr>
      <a:lvl3pPr algn="ctr" defTabSz="1027862" rtl="0" fontAlgn="base">
        <a:spcBef>
          <a:spcPct val="0"/>
        </a:spcBef>
        <a:spcAft>
          <a:spcPct val="0"/>
        </a:spcAft>
        <a:defRPr sz="5000">
          <a:solidFill>
            <a:schemeClr val="tx1"/>
          </a:solidFill>
          <a:latin typeface="Calibri" pitchFamily="34" charset="0"/>
        </a:defRPr>
      </a:lvl3pPr>
      <a:lvl4pPr algn="ctr" defTabSz="1027862" rtl="0" fontAlgn="base">
        <a:spcBef>
          <a:spcPct val="0"/>
        </a:spcBef>
        <a:spcAft>
          <a:spcPct val="0"/>
        </a:spcAft>
        <a:defRPr sz="5000">
          <a:solidFill>
            <a:schemeClr val="tx1"/>
          </a:solidFill>
          <a:latin typeface="Calibri" pitchFamily="34" charset="0"/>
        </a:defRPr>
      </a:lvl4pPr>
      <a:lvl5pPr algn="ctr" defTabSz="1027862" rtl="0" fontAlgn="base">
        <a:spcBef>
          <a:spcPct val="0"/>
        </a:spcBef>
        <a:spcAft>
          <a:spcPct val="0"/>
        </a:spcAft>
        <a:defRPr sz="5000">
          <a:solidFill>
            <a:schemeClr val="tx1"/>
          </a:solidFill>
          <a:latin typeface="Calibri" pitchFamily="34" charset="0"/>
        </a:defRPr>
      </a:lvl5pPr>
      <a:lvl6pPr marL="456828" algn="ctr" defTabSz="1027862" rtl="0" fontAlgn="base">
        <a:spcBef>
          <a:spcPct val="0"/>
        </a:spcBef>
        <a:spcAft>
          <a:spcPct val="0"/>
        </a:spcAft>
        <a:defRPr sz="5000">
          <a:solidFill>
            <a:schemeClr val="tx1"/>
          </a:solidFill>
          <a:latin typeface="Calibri" pitchFamily="34" charset="0"/>
        </a:defRPr>
      </a:lvl6pPr>
      <a:lvl7pPr marL="913653" algn="ctr" defTabSz="1027862" rtl="0" fontAlgn="base">
        <a:spcBef>
          <a:spcPct val="0"/>
        </a:spcBef>
        <a:spcAft>
          <a:spcPct val="0"/>
        </a:spcAft>
        <a:defRPr sz="5000">
          <a:solidFill>
            <a:schemeClr val="tx1"/>
          </a:solidFill>
          <a:latin typeface="Calibri" pitchFamily="34" charset="0"/>
        </a:defRPr>
      </a:lvl7pPr>
      <a:lvl8pPr marL="1370479" algn="ctr" defTabSz="1027862" rtl="0" fontAlgn="base">
        <a:spcBef>
          <a:spcPct val="0"/>
        </a:spcBef>
        <a:spcAft>
          <a:spcPct val="0"/>
        </a:spcAft>
        <a:defRPr sz="5000">
          <a:solidFill>
            <a:schemeClr val="tx1"/>
          </a:solidFill>
          <a:latin typeface="Calibri" pitchFamily="34" charset="0"/>
        </a:defRPr>
      </a:lvl8pPr>
      <a:lvl9pPr marL="1827310" algn="ctr" defTabSz="1027862" rtl="0" fontAlgn="base">
        <a:spcBef>
          <a:spcPct val="0"/>
        </a:spcBef>
        <a:spcAft>
          <a:spcPct val="0"/>
        </a:spcAft>
        <a:defRPr sz="5000">
          <a:solidFill>
            <a:schemeClr val="tx1"/>
          </a:solidFill>
          <a:latin typeface="Calibri" pitchFamily="34" charset="0"/>
        </a:defRPr>
      </a:lvl9pPr>
    </p:titleStyle>
    <p:bodyStyle>
      <a:lvl1pPr marL="385448" indent="-385448" algn="l" defTabSz="1027862" rtl="0" fontAlgn="base">
        <a:spcBef>
          <a:spcPct val="20000"/>
        </a:spcBef>
        <a:spcAft>
          <a:spcPct val="0"/>
        </a:spcAft>
        <a:buFont typeface="Arial" pitchFamily="34" charset="0"/>
        <a:buChar char="•"/>
        <a:defRPr sz="3600" kern="1200">
          <a:solidFill>
            <a:schemeClr val="tx1"/>
          </a:solidFill>
          <a:latin typeface="+mn-lt"/>
          <a:ea typeface="+mn-ea"/>
          <a:cs typeface="+mn-cs"/>
        </a:defRPr>
      </a:lvl1pPr>
      <a:lvl2pPr marL="835932" indent="-320411" algn="l" defTabSz="1027862" rtl="0" fontAlgn="base">
        <a:spcBef>
          <a:spcPct val="20000"/>
        </a:spcBef>
        <a:spcAft>
          <a:spcPct val="0"/>
        </a:spcAft>
        <a:buFont typeface="Arial" pitchFamily="34" charset="0"/>
        <a:buChar char="–"/>
        <a:defRPr sz="3200" kern="1200">
          <a:solidFill>
            <a:schemeClr val="tx1"/>
          </a:solidFill>
          <a:latin typeface="+mn-lt"/>
          <a:ea typeface="+mn-ea"/>
          <a:cs typeface="+mn-cs"/>
        </a:defRPr>
      </a:lvl2pPr>
      <a:lvl3pPr marL="1284827" indent="-256966" algn="l" defTabSz="1027862" rtl="0" fontAlgn="base">
        <a:spcBef>
          <a:spcPct val="20000"/>
        </a:spcBef>
        <a:spcAft>
          <a:spcPct val="0"/>
        </a:spcAft>
        <a:buFont typeface="Arial" pitchFamily="34" charset="0"/>
        <a:buChar char="•"/>
        <a:defRPr sz="2700" kern="1200">
          <a:solidFill>
            <a:schemeClr val="tx1"/>
          </a:solidFill>
          <a:latin typeface="+mn-lt"/>
          <a:ea typeface="+mn-ea"/>
          <a:cs typeface="+mn-cs"/>
        </a:defRPr>
      </a:lvl3pPr>
      <a:lvl4pPr marL="1800346" indent="-256966" algn="l" defTabSz="1027862" rtl="0" fontAlgn="base">
        <a:spcBef>
          <a:spcPct val="20000"/>
        </a:spcBef>
        <a:spcAft>
          <a:spcPct val="0"/>
        </a:spcAft>
        <a:buFont typeface="Arial" pitchFamily="34" charset="0"/>
        <a:buChar char="–"/>
        <a:defRPr sz="2300" kern="1200">
          <a:solidFill>
            <a:schemeClr val="tx1"/>
          </a:solidFill>
          <a:latin typeface="+mn-lt"/>
          <a:ea typeface="+mn-ea"/>
          <a:cs typeface="+mn-cs"/>
        </a:defRPr>
      </a:lvl4pPr>
      <a:lvl5pPr marL="2314275" indent="-256966" algn="l" defTabSz="1027862" rtl="0" fontAlgn="base">
        <a:spcBef>
          <a:spcPct val="20000"/>
        </a:spcBef>
        <a:spcAft>
          <a:spcPct val="0"/>
        </a:spcAft>
        <a:buFont typeface="Arial" pitchFamily="34" charset="0"/>
        <a:buChar char="»"/>
        <a:defRPr sz="2300" kern="1200">
          <a:solidFill>
            <a:schemeClr val="tx1"/>
          </a:solidFill>
          <a:latin typeface="+mn-lt"/>
          <a:ea typeface="+mn-ea"/>
          <a:cs typeface="+mn-cs"/>
        </a:defRPr>
      </a:lvl5pPr>
      <a:lvl6pPr marL="2829386" indent="-257217" algn="l" defTabSz="1028868"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814" indent="-257217" algn="l" defTabSz="1028868"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8251" indent="-257217" algn="l" defTabSz="1028868"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2685" indent="-257217" algn="l" defTabSz="1028868"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28868" rtl="0" eaLnBrk="1" latinLnBrk="0" hangingPunct="1">
        <a:defRPr sz="2000" kern="1200">
          <a:solidFill>
            <a:schemeClr val="tx1"/>
          </a:solidFill>
          <a:latin typeface="+mn-lt"/>
          <a:ea typeface="+mn-ea"/>
          <a:cs typeface="+mn-cs"/>
        </a:defRPr>
      </a:lvl1pPr>
      <a:lvl2pPr marL="514434" algn="l" defTabSz="1028868" rtl="0" eaLnBrk="1" latinLnBrk="0" hangingPunct="1">
        <a:defRPr sz="2000" kern="1200">
          <a:solidFill>
            <a:schemeClr val="tx1"/>
          </a:solidFill>
          <a:latin typeface="+mn-lt"/>
          <a:ea typeface="+mn-ea"/>
          <a:cs typeface="+mn-cs"/>
        </a:defRPr>
      </a:lvl2pPr>
      <a:lvl3pPr marL="1028868" algn="l" defTabSz="1028868" rtl="0" eaLnBrk="1" latinLnBrk="0" hangingPunct="1">
        <a:defRPr sz="2000" kern="1200">
          <a:solidFill>
            <a:schemeClr val="tx1"/>
          </a:solidFill>
          <a:latin typeface="+mn-lt"/>
          <a:ea typeface="+mn-ea"/>
          <a:cs typeface="+mn-cs"/>
        </a:defRPr>
      </a:lvl3pPr>
      <a:lvl4pPr marL="1543301" algn="l" defTabSz="1028868" rtl="0" eaLnBrk="1" latinLnBrk="0" hangingPunct="1">
        <a:defRPr sz="2000" kern="1200">
          <a:solidFill>
            <a:schemeClr val="tx1"/>
          </a:solidFill>
          <a:latin typeface="+mn-lt"/>
          <a:ea typeface="+mn-ea"/>
          <a:cs typeface="+mn-cs"/>
        </a:defRPr>
      </a:lvl4pPr>
      <a:lvl5pPr marL="2057734" algn="l" defTabSz="1028868" rtl="0" eaLnBrk="1" latinLnBrk="0" hangingPunct="1">
        <a:defRPr sz="2000" kern="1200">
          <a:solidFill>
            <a:schemeClr val="tx1"/>
          </a:solidFill>
          <a:latin typeface="+mn-lt"/>
          <a:ea typeface="+mn-ea"/>
          <a:cs typeface="+mn-cs"/>
        </a:defRPr>
      </a:lvl5pPr>
      <a:lvl6pPr marL="2572168" algn="l" defTabSz="1028868" rtl="0" eaLnBrk="1" latinLnBrk="0" hangingPunct="1">
        <a:defRPr sz="2000" kern="1200">
          <a:solidFill>
            <a:schemeClr val="tx1"/>
          </a:solidFill>
          <a:latin typeface="+mn-lt"/>
          <a:ea typeface="+mn-ea"/>
          <a:cs typeface="+mn-cs"/>
        </a:defRPr>
      </a:lvl6pPr>
      <a:lvl7pPr marL="3086604" algn="l" defTabSz="1028868" rtl="0" eaLnBrk="1" latinLnBrk="0" hangingPunct="1">
        <a:defRPr sz="2000" kern="1200">
          <a:solidFill>
            <a:schemeClr val="tx1"/>
          </a:solidFill>
          <a:latin typeface="+mn-lt"/>
          <a:ea typeface="+mn-ea"/>
          <a:cs typeface="+mn-cs"/>
        </a:defRPr>
      </a:lvl7pPr>
      <a:lvl8pPr marL="3601034" algn="l" defTabSz="1028868" rtl="0" eaLnBrk="1" latinLnBrk="0" hangingPunct="1">
        <a:defRPr sz="2000" kern="1200">
          <a:solidFill>
            <a:schemeClr val="tx1"/>
          </a:solidFill>
          <a:latin typeface="+mn-lt"/>
          <a:ea typeface="+mn-ea"/>
          <a:cs typeface="+mn-cs"/>
        </a:defRPr>
      </a:lvl8pPr>
      <a:lvl9pPr marL="4115468" algn="l" defTabSz="102886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6.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2.jpeg"/><Relationship Id="rId1" Type="http://schemas.openxmlformats.org/officeDocument/2006/relationships/slideLayout" Target="../slideLayouts/slideLayout24.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4.xml"/><Relationship Id="rId6" Type="http://schemas.openxmlformats.org/officeDocument/2006/relationships/chart" Target="../charts/chart16.xml"/><Relationship Id="rId5" Type="http://schemas.openxmlformats.org/officeDocument/2006/relationships/image" Target="../media/image12.jpeg"/><Relationship Id="rId4" Type="http://schemas.openxmlformats.org/officeDocument/2006/relationships/chart" Target="../charts/char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4.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9.xml"/><Relationship Id="rId5" Type="http://schemas.openxmlformats.org/officeDocument/2006/relationships/image" Target="../media/image10.pn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6.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8" Type="http://schemas.openxmlformats.org/officeDocument/2006/relationships/hyperlink" Target="http://www.flags.net/UNKG.htm" TargetMode="External"/><Relationship Id="rId13" Type="http://schemas.openxmlformats.org/officeDocument/2006/relationships/image" Target="../media/image32.jpeg"/><Relationship Id="rId3" Type="http://schemas.openxmlformats.org/officeDocument/2006/relationships/image" Target="../media/image25.png"/><Relationship Id="rId7" Type="http://schemas.openxmlformats.org/officeDocument/2006/relationships/image" Target="../media/image27.png"/><Relationship Id="rId12"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69.xml"/><Relationship Id="rId6" Type="http://schemas.openxmlformats.org/officeDocument/2006/relationships/hyperlink" Target="http://www.flags.net/GERM.htm" TargetMode="External"/><Relationship Id="rId11" Type="http://schemas.openxmlformats.org/officeDocument/2006/relationships/image" Target="../media/image30.jpeg"/><Relationship Id="rId5" Type="http://schemas.openxmlformats.org/officeDocument/2006/relationships/image" Target="../media/image26.png"/><Relationship Id="rId10" Type="http://schemas.openxmlformats.org/officeDocument/2006/relationships/image" Target="../media/image29.jpeg"/><Relationship Id="rId4" Type="http://schemas.openxmlformats.org/officeDocument/2006/relationships/hyperlink" Target="http://www.flags.net/SPAN.htm" TargetMode="External"/><Relationship Id="rId9" Type="http://schemas.openxmlformats.org/officeDocument/2006/relationships/image" Target="../media/image28.png"/></Relationships>
</file>

<file path=ppt/slides/_rels/slide28.xml.rels><?xml version="1.0" encoding="UTF-8" standalone="yes"?>
<Relationships xmlns="http://schemas.openxmlformats.org/package/2006/relationships"><Relationship Id="rId8" Type="http://schemas.openxmlformats.org/officeDocument/2006/relationships/hyperlink" Target="http://uk.techcrunch.com/2009/06/24/the-europas-best-bootstrapped-startup-less-than-3-years-old/" TargetMode="External"/><Relationship Id="rId13" Type="http://schemas.openxmlformats.org/officeDocument/2006/relationships/image" Target="../media/image33.png"/><Relationship Id="rId3" Type="http://schemas.openxmlformats.org/officeDocument/2006/relationships/notesSlide" Target="../notesSlides/notesSlide12.xml"/><Relationship Id="rId7" Type="http://schemas.openxmlformats.org/officeDocument/2006/relationships/image" Target="../media/image36.png"/><Relationship Id="rId12" Type="http://schemas.openxmlformats.org/officeDocument/2006/relationships/oleObject" Target="../embeddings/oleObject1.bin"/><Relationship Id="rId2" Type="http://schemas.openxmlformats.org/officeDocument/2006/relationships/slideLayout" Target="../slideLayouts/slideLayout69.xml"/><Relationship Id="rId1" Type="http://schemas.openxmlformats.org/officeDocument/2006/relationships/vmlDrawing" Target="../drawings/vmlDrawing1.vml"/><Relationship Id="rId6" Type="http://schemas.openxmlformats.org/officeDocument/2006/relationships/image" Target="../media/image35.jpeg"/><Relationship Id="rId11" Type="http://schemas.openxmlformats.org/officeDocument/2006/relationships/image" Target="../media/image39.jpeg"/><Relationship Id="rId5" Type="http://schemas.openxmlformats.org/officeDocument/2006/relationships/hyperlink" Target="http://www.busuu.com/" TargetMode="External"/><Relationship Id="rId10" Type="http://schemas.openxmlformats.org/officeDocument/2006/relationships/image" Target="../media/image38.png"/><Relationship Id="rId4" Type="http://schemas.openxmlformats.org/officeDocument/2006/relationships/image" Target="../media/image34.jpeg"/><Relationship Id="rId9" Type="http://schemas.openxmlformats.org/officeDocument/2006/relationships/image" Target="../media/image37.png"/><Relationship Id="rId1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4.xml"/><Relationship Id="rId5" Type="http://schemas.openxmlformats.org/officeDocument/2006/relationships/image" Target="../media/image12.jpe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69.xml"/><Relationship Id="rId5" Type="http://schemas.openxmlformats.org/officeDocument/2006/relationships/image" Target="../media/image44.pn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6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63.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63.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4.xml"/><Relationship Id="rId5" Type="http://schemas.openxmlformats.org/officeDocument/2006/relationships/image" Target="../media/image12.jpe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63.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63.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6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3.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9.xml"/></Relationships>
</file>

<file path=ppt/slides/_rels/slide5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9.xml"/></Relationships>
</file>

<file path=ppt/slides/_rels/slide5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3.xml"/><Relationship Id="rId1" Type="http://schemas.openxmlformats.org/officeDocument/2006/relationships/slideLayout" Target="../slideLayouts/slideLayout63.xml"/><Relationship Id="rId5" Type="http://schemas.openxmlformats.org/officeDocument/2006/relationships/image" Target="../media/image62.png"/><Relationship Id="rId4" Type="http://schemas.openxmlformats.org/officeDocument/2006/relationships/image" Target="../media/image61.png"/></Relationships>
</file>

<file path=ppt/slides/_rels/slide55.xml.rels><?xml version="1.0" encoding="UTF-8" standalone="yes"?>
<Relationships xmlns="http://schemas.openxmlformats.org/package/2006/relationships"><Relationship Id="rId3" Type="http://schemas.openxmlformats.org/officeDocument/2006/relationships/hyperlink" Target="http://jcmc.indiana.edu/vol13/issue1/boyd.ellison.html" TargetMode="External"/><Relationship Id="rId2" Type="http://schemas.openxmlformats.org/officeDocument/2006/relationships/notesSlide" Target="../notesSlides/notesSlide34.xml"/><Relationship Id="rId1" Type="http://schemas.openxmlformats.org/officeDocument/2006/relationships/slideLayout" Target="../slideLayouts/slideLayout63.xml"/><Relationship Id="rId6" Type="http://schemas.openxmlformats.org/officeDocument/2006/relationships/hyperlink" Target="http://www.swinburne.edu.au/hosting/ijets/journal/V7N2/pdf/Article4-HarrisonThomas.pdf" TargetMode="External"/><Relationship Id="rId5" Type="http://schemas.openxmlformats.org/officeDocument/2006/relationships/hyperlink" Target="http://www.igi-global.com/" TargetMode="External"/><Relationship Id="rId4" Type="http://schemas.openxmlformats.org/officeDocument/2006/relationships/hyperlink" Target="http://wwwm.coventry.ac.uk/researchnet/elphe/publications/Documents/Brick%20article_IJVPLE%202.3.pdf"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0.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0088" y="2517775"/>
            <a:ext cx="8890000" cy="1620838"/>
          </a:xfrm>
        </p:spPr>
        <p:txBody>
          <a:bodyPr rtlCol="0" anchor="b">
            <a:normAutofit fontScale="90000"/>
          </a:bodyPr>
          <a:lstStyle/>
          <a:p>
            <a:pPr defTabSz="1028030" fontAlgn="auto">
              <a:spcAft>
                <a:spcPts val="0"/>
              </a:spcAft>
              <a:defRPr/>
            </a:pPr>
            <a:r>
              <a:rPr lang="en-GB" b="1" dirty="0" smtClean="0">
                <a:solidFill>
                  <a:schemeClr val="bg1">
                    <a:lumMod val="50000"/>
                  </a:schemeClr>
                </a:solidFill>
                <a:latin typeface="Gill Sans Std" pitchFamily="34" charset="0"/>
              </a:rPr>
              <a:t>WELCOME TO </a:t>
            </a:r>
            <a:br>
              <a:rPr lang="en-GB" b="1" dirty="0" smtClean="0">
                <a:solidFill>
                  <a:schemeClr val="bg1">
                    <a:lumMod val="50000"/>
                  </a:schemeClr>
                </a:solidFill>
                <a:latin typeface="Gill Sans Std" pitchFamily="34" charset="0"/>
              </a:rPr>
            </a:br>
            <a:r>
              <a:rPr lang="en-GB" b="1" dirty="0" smtClean="0">
                <a:solidFill>
                  <a:schemeClr val="bg1">
                    <a:lumMod val="50000"/>
                  </a:schemeClr>
                </a:solidFill>
                <a:latin typeface="Gill Sans Std" pitchFamily="34" charset="0"/>
              </a:rPr>
              <a:t>Language Futures : Languages in Higher Education 2012</a:t>
            </a:r>
            <a:endParaRPr lang="en-GB" b="1" dirty="0">
              <a:solidFill>
                <a:schemeClr val="bg1">
                  <a:lumMod val="50000"/>
                </a:schemeClr>
              </a:solidFill>
              <a:latin typeface="Gill Sans Std" pitchFamily="34" charset="0"/>
            </a:endParaRPr>
          </a:p>
        </p:txBody>
      </p:sp>
      <p:sp>
        <p:nvSpPr>
          <p:cNvPr id="3" name="Subtitle 2"/>
          <p:cNvSpPr>
            <a:spLocks noGrp="1"/>
          </p:cNvSpPr>
          <p:nvPr>
            <p:ph type="subTitle" idx="1"/>
          </p:nvPr>
        </p:nvSpPr>
        <p:spPr>
          <a:xfrm>
            <a:off x="790575" y="4495800"/>
            <a:ext cx="8731250" cy="1931988"/>
          </a:xfrm>
        </p:spPr>
        <p:txBody>
          <a:bodyPr rtlCol="0">
            <a:normAutofit lnSpcReduction="10000"/>
          </a:bodyPr>
          <a:lstStyle/>
          <a:p>
            <a:pPr defTabSz="1028030" fontAlgn="auto">
              <a:spcAft>
                <a:spcPts val="0"/>
              </a:spcAft>
              <a:defRPr/>
            </a:pPr>
            <a:r>
              <a:rPr lang="en-GB" b="1" dirty="0" smtClean="0">
                <a:solidFill>
                  <a:schemeClr val="bg1">
                    <a:lumMod val="50000"/>
                  </a:schemeClr>
                </a:solidFill>
                <a:latin typeface="Gill Sans Std Light" pitchFamily="34" charset="0"/>
              </a:rPr>
              <a:t>5th &amp; 6th July 2012</a:t>
            </a:r>
          </a:p>
          <a:p>
            <a:pPr defTabSz="1028030" fontAlgn="auto">
              <a:spcAft>
                <a:spcPts val="0"/>
              </a:spcAft>
              <a:defRPr/>
            </a:pPr>
            <a:r>
              <a:rPr lang="en-GB" b="1" dirty="0" smtClean="0">
                <a:solidFill>
                  <a:schemeClr val="bg1">
                    <a:lumMod val="50000"/>
                  </a:schemeClr>
                </a:solidFill>
                <a:latin typeface="Gill Sans Std Light" pitchFamily="34" charset="0"/>
              </a:rPr>
              <a:t>Edinburgh</a:t>
            </a:r>
          </a:p>
          <a:p>
            <a:pPr defTabSz="1028030" fontAlgn="auto">
              <a:spcAft>
                <a:spcPts val="0"/>
              </a:spcAft>
              <a:defRPr/>
            </a:pPr>
            <a:r>
              <a:rPr lang="en-GB" b="1" dirty="0" smtClean="0">
                <a:solidFill>
                  <a:schemeClr val="bg1">
                    <a:lumMod val="50000"/>
                  </a:schemeClr>
                </a:solidFill>
                <a:latin typeface="Gill Sans Std Light" pitchFamily="34" charset="0"/>
              </a:rPr>
              <a:t>#LLASconf2012</a:t>
            </a:r>
          </a:p>
          <a:p>
            <a:pPr defTabSz="1028030" fontAlgn="auto">
              <a:spcAft>
                <a:spcPts val="0"/>
              </a:spcAft>
              <a:defRPr/>
            </a:pPr>
            <a:endParaRPr lang="en-GB" b="1" dirty="0">
              <a:solidFill>
                <a:schemeClr val="bg1">
                  <a:lumMod val="50000"/>
                </a:schemeClr>
              </a:solidFill>
              <a:latin typeface="Gill Sans Std Light" pitchFamily="34" charset="0"/>
            </a:endParaRPr>
          </a:p>
          <a:p>
            <a:pPr algn="l" defTabSz="1028030" fontAlgn="auto">
              <a:spcAft>
                <a:spcPts val="0"/>
              </a:spcAft>
              <a:defRPr/>
            </a:pPr>
            <a:endParaRPr lang="en-GB" sz="2000" dirty="0">
              <a:solidFill>
                <a:schemeClr val="bg1">
                  <a:lumMod val="50000"/>
                </a:schemeClr>
              </a:solidFill>
              <a:latin typeface="Gill Sans Std Light" pitchFamily="34" charset="0"/>
            </a:endParaRPr>
          </a:p>
        </p:txBody>
      </p:sp>
      <p:cxnSp>
        <p:nvCxnSpPr>
          <p:cNvPr id="8" name="Straight Connector 7"/>
          <p:cNvCxnSpPr/>
          <p:nvPr/>
        </p:nvCxnSpPr>
        <p:spPr>
          <a:xfrm>
            <a:off x="782651" y="4337050"/>
            <a:ext cx="8905875" cy="0"/>
          </a:xfrm>
          <a:prstGeom prst="line">
            <a:avLst/>
          </a:prstGeom>
          <a:ln w="57150">
            <a:solidFill>
              <a:srgbClr val="8F3A8E"/>
            </a:solidFill>
          </a:ln>
        </p:spPr>
        <p:style>
          <a:lnRef idx="1">
            <a:schemeClr val="accent1"/>
          </a:lnRef>
          <a:fillRef idx="0">
            <a:schemeClr val="accent1"/>
          </a:fillRef>
          <a:effectRef idx="0">
            <a:schemeClr val="accent1"/>
          </a:effectRef>
          <a:fontRef idx="minor">
            <a:schemeClr val="tx1"/>
          </a:fontRef>
        </p:style>
      </p:cxnSp>
      <p:pic>
        <p:nvPicPr>
          <p:cNvPr id="1638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07125" y="287338"/>
            <a:ext cx="3989388"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6638925"/>
            <a:ext cx="10460038" cy="922338"/>
          </a:xfrm>
          <a:prstGeom prst="rect">
            <a:avLst/>
          </a:prstGeom>
          <a:solidFill>
            <a:srgbClr val="8F3A8E"/>
          </a:solidFill>
          <a:ln>
            <a:noFill/>
          </a:ln>
        </p:spPr>
        <p:style>
          <a:lnRef idx="2">
            <a:schemeClr val="accent1">
              <a:shade val="50000"/>
            </a:schemeClr>
          </a:lnRef>
          <a:fillRef idx="1">
            <a:schemeClr val="accent1"/>
          </a:fillRef>
          <a:effectRef idx="0">
            <a:schemeClr val="accent1"/>
          </a:effectRef>
          <a:fontRef idx="minor">
            <a:schemeClr val="lt1"/>
          </a:fontRef>
        </p:style>
        <p:txBody>
          <a:bodyPr lIns="102792" tIns="51396" rIns="102792" bIns="51396" anchor="ctr"/>
          <a:lstStyle/>
          <a:p>
            <a:pPr algn="ctr" defTabSz="1027891" fontAlgn="auto">
              <a:spcBef>
                <a:spcPts val="0"/>
              </a:spcBef>
              <a:spcAft>
                <a:spcPts val="0"/>
              </a:spcAft>
              <a:defRPr/>
            </a:pPr>
            <a:endParaRPr lang="en-GB" sz="2000">
              <a:solidFill>
                <a:prstClr val="white"/>
              </a:solidFill>
            </a:endParaRPr>
          </a:p>
        </p:txBody>
      </p:sp>
      <p:pic>
        <p:nvPicPr>
          <p:cNvPr id="16391"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438" y="287344"/>
            <a:ext cx="2290762"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03588" y="103187"/>
            <a:ext cx="2373312"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9510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477842" y="252243"/>
            <a:ext cx="7272337" cy="619125"/>
          </a:xfrm>
          <a:prstGeom prst="rect">
            <a:avLst/>
          </a:prstGeom>
          <a:noFill/>
          <a:ln w="9525">
            <a:noFill/>
            <a:miter lim="800000"/>
            <a:headEnd/>
            <a:tailEnd/>
          </a:ln>
        </p:spPr>
        <p:txBody>
          <a:bodyPr lIns="79395" tIns="39696" rIns="79395" bIns="39696" anchor="ctr"/>
          <a:lstStyle/>
          <a:p>
            <a:pPr defTabSz="796493" eaLnBrk="0" hangingPunct="0">
              <a:defRPr/>
            </a:pPr>
            <a:r>
              <a:rPr lang="en-GB" sz="3600" kern="0" dirty="0">
                <a:solidFill>
                  <a:srgbClr val="D60077"/>
                </a:solidFill>
                <a:latin typeface="+mj-lt"/>
                <a:ea typeface="+mj-ea"/>
                <a:cs typeface="+mj-cs"/>
              </a:rPr>
              <a:t>Survey preliminary results</a:t>
            </a:r>
          </a:p>
        </p:txBody>
      </p:sp>
      <p:sp>
        <p:nvSpPr>
          <p:cNvPr id="14" name="Rectangle 3"/>
          <p:cNvSpPr txBox="1">
            <a:spLocks noChangeArrowheads="1"/>
          </p:cNvSpPr>
          <p:nvPr/>
        </p:nvSpPr>
        <p:spPr bwMode="auto">
          <a:xfrm>
            <a:off x="549945" y="809451"/>
            <a:ext cx="9072562" cy="450850"/>
          </a:xfrm>
          <a:prstGeom prst="rect">
            <a:avLst/>
          </a:prstGeom>
          <a:noFill/>
          <a:ln w="9525">
            <a:noFill/>
            <a:miter lim="800000"/>
            <a:headEnd/>
            <a:tailEnd/>
          </a:ln>
        </p:spPr>
        <p:txBody>
          <a:bodyPr lIns="79395" tIns="39696" rIns="79395" bIns="39696">
            <a:spAutoFit/>
          </a:bodyPr>
          <a:lstStyle/>
          <a:p>
            <a:pPr marL="298288" indent="-298288" defTabSz="796493" eaLnBrk="0" hangingPunct="0">
              <a:spcBef>
                <a:spcPct val="20000"/>
              </a:spcBef>
              <a:buClr>
                <a:srgbClr val="D60077"/>
              </a:buClr>
              <a:defRPr/>
            </a:pPr>
            <a:r>
              <a:rPr lang="en-GB" sz="2400" kern="0" dirty="0">
                <a:solidFill>
                  <a:schemeClr val="tx1"/>
                </a:solidFill>
                <a:latin typeface="+mn-lt"/>
              </a:rPr>
              <a:t>Medium preferences for giving and receiving feedback</a:t>
            </a:r>
          </a:p>
        </p:txBody>
      </p:sp>
      <p:graphicFrame>
        <p:nvGraphicFramePr>
          <p:cNvPr id="8" name="Chart 7"/>
          <p:cNvGraphicFramePr/>
          <p:nvPr/>
        </p:nvGraphicFramePr>
        <p:xfrm>
          <a:off x="369987" y="1620391"/>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5518051" y="1656398"/>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p:nvPr/>
        </p:nvGraphicFramePr>
        <p:xfrm>
          <a:off x="658019" y="4572719"/>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p:cNvGraphicFramePr/>
          <p:nvPr/>
        </p:nvGraphicFramePr>
        <p:xfrm>
          <a:off x="5518051" y="4572719"/>
          <a:ext cx="45720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3"/>
          <p:cNvSpPr txBox="1">
            <a:spLocks noChangeArrowheads="1"/>
          </p:cNvSpPr>
          <p:nvPr/>
        </p:nvSpPr>
        <p:spPr bwMode="auto">
          <a:xfrm>
            <a:off x="3501827" y="1620390"/>
            <a:ext cx="3240361" cy="387988"/>
          </a:xfrm>
          <a:prstGeom prst="rect">
            <a:avLst/>
          </a:prstGeom>
          <a:noFill/>
          <a:ln w="9525">
            <a:noFill/>
            <a:miter lim="800000"/>
            <a:headEnd/>
            <a:tailEnd/>
          </a:ln>
        </p:spPr>
        <p:txBody>
          <a:bodyPr wrap="square" lIns="79395" tIns="39696" rIns="79395" bIns="39696">
            <a:spAutoFit/>
          </a:bodyPr>
          <a:lstStyle/>
          <a:p>
            <a:pPr marL="298288" indent="-298288" defTabSz="796493" eaLnBrk="0" hangingPunct="0">
              <a:spcBef>
                <a:spcPct val="20000"/>
              </a:spcBef>
              <a:buClr>
                <a:srgbClr val="D60077"/>
              </a:buClr>
              <a:buFont typeface="Wingdings" pitchFamily="2" charset="2"/>
              <a:buChar char="§"/>
              <a:defRPr/>
            </a:pPr>
            <a:r>
              <a:rPr lang="en-GB" sz="2000" b="1" kern="0" dirty="0">
                <a:solidFill>
                  <a:schemeClr val="tx1"/>
                </a:solidFill>
                <a:latin typeface="+mn-lt"/>
              </a:rPr>
              <a:t>Most useful medium?</a:t>
            </a:r>
          </a:p>
        </p:txBody>
      </p:sp>
      <p:sp>
        <p:nvSpPr>
          <p:cNvPr id="19" name="Rectangle 3"/>
          <p:cNvSpPr txBox="1">
            <a:spLocks noChangeArrowheads="1"/>
          </p:cNvSpPr>
          <p:nvPr/>
        </p:nvSpPr>
        <p:spPr bwMode="auto">
          <a:xfrm>
            <a:off x="3501827" y="3708623"/>
            <a:ext cx="3240361" cy="387988"/>
          </a:xfrm>
          <a:prstGeom prst="rect">
            <a:avLst/>
          </a:prstGeom>
          <a:noFill/>
          <a:ln w="9525">
            <a:noFill/>
            <a:miter lim="800000"/>
            <a:headEnd/>
            <a:tailEnd/>
          </a:ln>
        </p:spPr>
        <p:txBody>
          <a:bodyPr wrap="square" lIns="79395" tIns="39696" rIns="79395" bIns="39696">
            <a:spAutoFit/>
          </a:bodyPr>
          <a:lstStyle/>
          <a:p>
            <a:pPr marL="298288" indent="-298288" defTabSz="796493" eaLnBrk="0" hangingPunct="0">
              <a:spcBef>
                <a:spcPct val="20000"/>
              </a:spcBef>
              <a:buClr>
                <a:srgbClr val="D60077"/>
              </a:buClr>
              <a:buFont typeface="Wingdings" pitchFamily="2" charset="2"/>
              <a:buChar char="§"/>
              <a:defRPr/>
            </a:pPr>
            <a:r>
              <a:rPr lang="en-GB" sz="2000" b="1" kern="0" dirty="0">
                <a:solidFill>
                  <a:schemeClr val="tx1"/>
                </a:solidFill>
                <a:latin typeface="+mn-lt"/>
              </a:rPr>
              <a:t>Least useful medium?</a:t>
            </a:r>
          </a:p>
        </p:txBody>
      </p:sp>
      <p:grpSp>
        <p:nvGrpSpPr>
          <p:cNvPr id="41" name="Group 40"/>
          <p:cNvGrpSpPr/>
          <p:nvPr/>
        </p:nvGrpSpPr>
        <p:grpSpPr>
          <a:xfrm>
            <a:off x="189459" y="4572722"/>
            <a:ext cx="1656184" cy="1233429"/>
            <a:chOff x="405483" y="4572719"/>
            <a:chExt cx="1656184" cy="1233428"/>
          </a:xfrm>
        </p:grpSpPr>
        <p:sp>
          <p:nvSpPr>
            <p:cNvPr id="21" name="Rectangle 9"/>
            <p:cNvSpPr>
              <a:spLocks noChangeArrowheads="1"/>
            </p:cNvSpPr>
            <p:nvPr/>
          </p:nvSpPr>
          <p:spPr bwMode="auto">
            <a:xfrm>
              <a:off x="405483" y="4975150"/>
              <a:ext cx="1296144" cy="830997"/>
            </a:xfrm>
            <a:prstGeom prst="rect">
              <a:avLst/>
            </a:prstGeom>
            <a:noFill/>
            <a:ln w="9525">
              <a:noFill/>
              <a:miter lim="800000"/>
              <a:headEnd/>
              <a:tailEnd/>
            </a:ln>
          </p:spPr>
          <p:txBody>
            <a:bodyPr wrap="square">
              <a:spAutoFit/>
            </a:bodyPr>
            <a:lstStyle/>
            <a:p>
              <a:r>
                <a:rPr lang="en-GB" sz="2400" b="1" dirty="0">
                  <a:solidFill>
                    <a:srgbClr val="D63377"/>
                  </a:solidFill>
                  <a:latin typeface="Arial Narrow" pitchFamily="34" charset="0"/>
                </a:rPr>
                <a:t>Tutors’ choices</a:t>
              </a:r>
            </a:p>
          </p:txBody>
        </p:sp>
        <p:grpSp>
          <p:nvGrpSpPr>
            <p:cNvPr id="35" name="Group 34"/>
            <p:cNvGrpSpPr/>
            <p:nvPr/>
          </p:nvGrpSpPr>
          <p:grpSpPr>
            <a:xfrm>
              <a:off x="1485603" y="4572719"/>
              <a:ext cx="576064" cy="936104"/>
              <a:chOff x="1485603" y="4572719"/>
              <a:chExt cx="576064" cy="936104"/>
            </a:xfrm>
          </p:grpSpPr>
          <p:cxnSp>
            <p:nvCxnSpPr>
              <p:cNvPr id="26" name="Straight Arrow Connector 25"/>
              <p:cNvCxnSpPr/>
              <p:nvPr/>
            </p:nvCxnSpPr>
            <p:spPr bwMode="auto">
              <a:xfrm flipV="1">
                <a:off x="1485603" y="4572719"/>
                <a:ext cx="360040" cy="648072"/>
              </a:xfrm>
              <a:prstGeom prst="straightConnector1">
                <a:avLst/>
              </a:prstGeom>
              <a:solidFill>
                <a:schemeClr val="accent1"/>
              </a:solidFill>
              <a:ln w="28575" cap="flat" cmpd="sng" algn="ctr">
                <a:solidFill>
                  <a:srgbClr val="D63377"/>
                </a:solidFill>
                <a:prstDash val="solid"/>
                <a:round/>
                <a:headEnd type="none" w="med" len="med"/>
                <a:tailEnd type="arrow"/>
              </a:ln>
              <a:effectLst/>
            </p:spPr>
          </p:cxnSp>
          <p:cxnSp>
            <p:nvCxnSpPr>
              <p:cNvPr id="28" name="Straight Arrow Connector 27"/>
              <p:cNvCxnSpPr/>
              <p:nvPr/>
            </p:nvCxnSpPr>
            <p:spPr bwMode="auto">
              <a:xfrm>
                <a:off x="1485603" y="5220791"/>
                <a:ext cx="576064" cy="288032"/>
              </a:xfrm>
              <a:prstGeom prst="straightConnector1">
                <a:avLst/>
              </a:prstGeom>
              <a:solidFill>
                <a:schemeClr val="accent1"/>
              </a:solidFill>
              <a:ln w="28575" cap="flat" cmpd="sng" algn="ctr">
                <a:solidFill>
                  <a:srgbClr val="D63377"/>
                </a:solidFill>
                <a:prstDash val="solid"/>
                <a:round/>
                <a:headEnd type="none" w="med" len="med"/>
                <a:tailEnd type="arrow"/>
              </a:ln>
              <a:effectLst/>
            </p:spPr>
          </p:cxnSp>
        </p:grpSp>
      </p:grpSp>
      <p:grpSp>
        <p:nvGrpSpPr>
          <p:cNvPr id="50" name="Group 49"/>
          <p:cNvGrpSpPr/>
          <p:nvPr/>
        </p:nvGrpSpPr>
        <p:grpSpPr>
          <a:xfrm>
            <a:off x="8725048" y="4788747"/>
            <a:ext cx="1518966" cy="1983125"/>
            <a:chOff x="8725048" y="4788743"/>
            <a:chExt cx="1518966" cy="1983125"/>
          </a:xfrm>
        </p:grpSpPr>
        <p:sp>
          <p:nvSpPr>
            <p:cNvPr id="44" name="Rectangle 9"/>
            <p:cNvSpPr>
              <a:spLocks noChangeArrowheads="1"/>
            </p:cNvSpPr>
            <p:nvPr/>
          </p:nvSpPr>
          <p:spPr bwMode="auto">
            <a:xfrm flipH="1">
              <a:off x="8758411" y="5940871"/>
              <a:ext cx="1485603" cy="830997"/>
            </a:xfrm>
            <a:prstGeom prst="rect">
              <a:avLst/>
            </a:prstGeom>
            <a:noFill/>
            <a:ln w="9525">
              <a:noFill/>
              <a:miter lim="800000"/>
              <a:headEnd/>
              <a:tailEnd/>
            </a:ln>
          </p:spPr>
          <p:txBody>
            <a:bodyPr wrap="square">
              <a:spAutoFit/>
            </a:bodyPr>
            <a:lstStyle/>
            <a:p>
              <a:pPr algn="r"/>
              <a:r>
                <a:rPr lang="en-GB" sz="2400" b="1" dirty="0">
                  <a:solidFill>
                    <a:srgbClr val="D63377"/>
                  </a:solidFill>
                  <a:latin typeface="Arial Narrow" pitchFamily="34" charset="0"/>
                </a:rPr>
                <a:t>Students’ choices</a:t>
              </a:r>
            </a:p>
          </p:txBody>
        </p:sp>
        <p:grpSp>
          <p:nvGrpSpPr>
            <p:cNvPr id="49" name="Group 48"/>
            <p:cNvGrpSpPr/>
            <p:nvPr/>
          </p:nvGrpSpPr>
          <p:grpSpPr>
            <a:xfrm>
              <a:off x="8725048" y="4788743"/>
              <a:ext cx="607378" cy="1231798"/>
              <a:chOff x="8725048" y="4788743"/>
              <a:chExt cx="607378" cy="1231798"/>
            </a:xfrm>
          </p:grpSpPr>
          <p:cxnSp>
            <p:nvCxnSpPr>
              <p:cNvPr id="46" name="Straight Arrow Connector 45"/>
              <p:cNvCxnSpPr/>
              <p:nvPr/>
            </p:nvCxnSpPr>
            <p:spPr bwMode="auto">
              <a:xfrm flipH="1" flipV="1">
                <a:off x="9262467" y="4788743"/>
                <a:ext cx="69959" cy="1129269"/>
              </a:xfrm>
              <a:prstGeom prst="straightConnector1">
                <a:avLst/>
              </a:prstGeom>
              <a:solidFill>
                <a:schemeClr val="accent1"/>
              </a:solidFill>
              <a:ln w="28575" cap="flat" cmpd="sng" algn="ctr">
                <a:solidFill>
                  <a:srgbClr val="D63377"/>
                </a:solidFill>
                <a:prstDash val="solid"/>
                <a:round/>
                <a:headEnd type="none" w="med" len="med"/>
                <a:tailEnd type="arrow"/>
              </a:ln>
              <a:effectLst/>
            </p:spPr>
          </p:cxnSp>
          <p:cxnSp>
            <p:nvCxnSpPr>
              <p:cNvPr id="47" name="Straight Arrow Connector 46"/>
              <p:cNvCxnSpPr/>
              <p:nvPr/>
            </p:nvCxnSpPr>
            <p:spPr bwMode="auto">
              <a:xfrm rot="2038023" flipH="1">
                <a:off x="8725048" y="5732509"/>
                <a:ext cx="576064" cy="288032"/>
              </a:xfrm>
              <a:prstGeom prst="straightConnector1">
                <a:avLst/>
              </a:prstGeom>
              <a:solidFill>
                <a:schemeClr val="accent1"/>
              </a:solidFill>
              <a:ln w="28575" cap="flat" cmpd="sng" algn="ctr">
                <a:solidFill>
                  <a:srgbClr val="D63377"/>
                </a:solidFill>
                <a:prstDash val="solid"/>
                <a:round/>
                <a:headEnd type="none" w="med" len="med"/>
                <a:tailEnd type="arrow"/>
              </a:ln>
              <a:effectLst/>
            </p:spPr>
          </p:cxnSp>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left)">
                                      <p:cBhvr>
                                        <p:cTn id="12" dur="500"/>
                                        <p:tgtEl>
                                          <p:spTgt spid="18">
                                            <p:txEl>
                                              <p:pRg st="0" end="0"/>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9">
                                            <p:txEl>
                                              <p:pRg st="0" end="0"/>
                                            </p:txEl>
                                          </p:spTgt>
                                        </p:tgtEl>
                                        <p:attrNameLst>
                                          <p:attrName>style.visibility</p:attrName>
                                        </p:attrNameLst>
                                      </p:cBhvr>
                                      <p:to>
                                        <p:strVal val="visible"/>
                                      </p:to>
                                    </p:set>
                                    <p:animEffect transition="in" filter="wipe(left)">
                                      <p:cBhvr>
                                        <p:cTn id="16" dur="500"/>
                                        <p:tgtEl>
                                          <p:spTgt spid="1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par>
                                <p:cTn id="25" presetID="22" presetClass="entr" presetSubtype="8"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left)">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right)">
                                      <p:cBhvr>
                                        <p:cTn id="32" dur="500"/>
                                        <p:tgtEl>
                                          <p:spTgt spid="9"/>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right)">
                                      <p:cBhvr>
                                        <p:cTn id="35" dur="500"/>
                                        <p:tgtEl>
                                          <p:spTgt spid="15"/>
                                        </p:tgtEl>
                                      </p:cBhvr>
                                    </p:animEffect>
                                  </p:childTnLst>
                                </p:cTn>
                              </p:par>
                              <p:par>
                                <p:cTn id="36" presetID="22" presetClass="entr" presetSubtype="2" fill="hold"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right)">
                                      <p:cBhvr>
                                        <p:cTn id="3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Graphic spid="8" grpId="0">
        <p:bldAsOne/>
      </p:bldGraphic>
      <p:bldGraphic spid="9" grpId="0">
        <p:bldAsOne/>
      </p:bldGraphic>
      <p:bldGraphic spid="10" grpId="0">
        <p:bldAsOne/>
      </p:bldGraphic>
      <p:bldGraphic spid="15" grpId="0">
        <p:bldAsOne/>
      </p:bldGraphic>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nvGraphicFramePr>
        <p:xfrm>
          <a:off x="0" y="0"/>
          <a:ext cx="10460038" cy="7561263"/>
        </p:xfrm>
        <a:graphic>
          <a:graphicData uri="http://schemas.openxmlformats.org/drawingml/2006/chart">
            <c:chart xmlns:c="http://schemas.openxmlformats.org/drawingml/2006/chart" xmlns:r="http://schemas.openxmlformats.org/officeDocument/2006/relationships" r:id="rId2"/>
          </a:graphicData>
        </a:graphic>
      </p:graphicFrame>
      <p:sp>
        <p:nvSpPr>
          <p:cNvPr id="16388" name="Oval 15"/>
          <p:cNvSpPr>
            <a:spLocks noChangeArrowheads="1"/>
          </p:cNvSpPr>
          <p:nvPr/>
        </p:nvSpPr>
        <p:spPr bwMode="auto">
          <a:xfrm>
            <a:off x="1125538" y="3060700"/>
            <a:ext cx="1223962" cy="431800"/>
          </a:xfrm>
          <a:prstGeom prst="ellipse">
            <a:avLst/>
          </a:prstGeom>
          <a:noFill/>
          <a:ln w="25400" algn="ctr">
            <a:solidFill>
              <a:srgbClr val="C00000"/>
            </a:solidFill>
            <a:round/>
            <a:headEnd/>
            <a:tailEnd/>
          </a:ln>
        </p:spPr>
        <p:txBody>
          <a:bodyPr lIns="91391" tIns="45695" rIns="91391" bIns="45695"/>
          <a:lstStyle/>
          <a:p>
            <a:pPr defTabSz="1520001"/>
            <a:endParaRPr lang="en-US"/>
          </a:p>
        </p:txBody>
      </p:sp>
      <p:sp>
        <p:nvSpPr>
          <p:cNvPr id="16387" name="Oval 14"/>
          <p:cNvSpPr>
            <a:spLocks noChangeArrowheads="1"/>
          </p:cNvSpPr>
          <p:nvPr/>
        </p:nvSpPr>
        <p:spPr bwMode="auto">
          <a:xfrm>
            <a:off x="2133605" y="6948492"/>
            <a:ext cx="1223963" cy="504825"/>
          </a:xfrm>
          <a:prstGeom prst="ellipse">
            <a:avLst/>
          </a:prstGeom>
          <a:noFill/>
          <a:ln w="25400" algn="ctr">
            <a:solidFill>
              <a:srgbClr val="C00000"/>
            </a:solidFill>
            <a:round/>
            <a:headEnd/>
            <a:tailEnd/>
          </a:ln>
        </p:spPr>
        <p:txBody>
          <a:bodyPr lIns="91391" tIns="45695" rIns="91391" bIns="45695"/>
          <a:lstStyle/>
          <a:p>
            <a:pPr defTabSz="1520001"/>
            <a:endParaRPr lang="en-US"/>
          </a:p>
        </p:txBody>
      </p:sp>
      <p:sp>
        <p:nvSpPr>
          <p:cNvPr id="6" name="Oval 15"/>
          <p:cNvSpPr>
            <a:spLocks noChangeArrowheads="1"/>
          </p:cNvSpPr>
          <p:nvPr/>
        </p:nvSpPr>
        <p:spPr bwMode="auto">
          <a:xfrm>
            <a:off x="1053555" y="3924650"/>
            <a:ext cx="1223962" cy="431800"/>
          </a:xfrm>
          <a:prstGeom prst="ellipse">
            <a:avLst/>
          </a:prstGeom>
          <a:noFill/>
          <a:ln w="25400" algn="ctr">
            <a:solidFill>
              <a:srgbClr val="C00000"/>
            </a:solidFill>
            <a:round/>
            <a:headEnd/>
            <a:tailEnd/>
          </a:ln>
        </p:spPr>
        <p:txBody>
          <a:bodyPr lIns="91391" tIns="45695" rIns="91391" bIns="45695"/>
          <a:lstStyle/>
          <a:p>
            <a:pPr defTabSz="1520001"/>
            <a:endParaRPr lang="en-US"/>
          </a:p>
        </p:txBody>
      </p:sp>
      <p:sp>
        <p:nvSpPr>
          <p:cNvPr id="7" name="Oval 15"/>
          <p:cNvSpPr>
            <a:spLocks noChangeArrowheads="1"/>
          </p:cNvSpPr>
          <p:nvPr/>
        </p:nvSpPr>
        <p:spPr bwMode="auto">
          <a:xfrm>
            <a:off x="1773635" y="4356696"/>
            <a:ext cx="1223962" cy="431800"/>
          </a:xfrm>
          <a:prstGeom prst="ellipse">
            <a:avLst/>
          </a:prstGeom>
          <a:noFill/>
          <a:ln w="25400" algn="ctr">
            <a:solidFill>
              <a:srgbClr val="C00000"/>
            </a:solidFill>
            <a:round/>
            <a:headEnd/>
            <a:tailEnd/>
          </a:ln>
        </p:spPr>
        <p:txBody>
          <a:bodyPr lIns="91391" tIns="45695" rIns="91391" bIns="45695"/>
          <a:lstStyle/>
          <a:p>
            <a:pPr defTabSz="1520001"/>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6388"/>
                                        </p:tgtEl>
                                        <p:attrNameLst>
                                          <p:attrName>style.visibility</p:attrName>
                                        </p:attrNameLst>
                                      </p:cBhvr>
                                      <p:to>
                                        <p:strVal val="visible"/>
                                      </p:to>
                                    </p:set>
                                    <p:animEffect transition="in" filter="strips(downRight)">
                                      <p:cBhvr>
                                        <p:cTn id="12" dur="1000"/>
                                        <p:tgtEl>
                                          <p:spTgt spid="16388"/>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Right)">
                                      <p:cBhvr>
                                        <p:cTn id="15" dur="1000"/>
                                        <p:tgtEl>
                                          <p:spTgt spid="6"/>
                                        </p:tgtEl>
                                      </p:cBhvr>
                                    </p:animEffect>
                                  </p:childTnLst>
                                </p:cTn>
                              </p:par>
                              <p:par>
                                <p:cTn id="16" presetID="18" presetClass="entr" presetSubtype="6" fill="hold" grpId="1"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trips(downRight)">
                                      <p:cBhvr>
                                        <p:cTn id="18" dur="1000"/>
                                        <p:tgtEl>
                                          <p:spTgt spid="6"/>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downRight)">
                                      <p:cBhvr>
                                        <p:cTn id="21" dur="1000"/>
                                        <p:tgtEl>
                                          <p:spTgt spid="7"/>
                                        </p:tgtEl>
                                      </p:cBhvr>
                                    </p:animEffect>
                                  </p:childTnLst>
                                </p:cTn>
                              </p:par>
                              <p:par>
                                <p:cTn id="22" presetID="18" presetClass="entr" presetSubtype="6" fill="hold" grpId="0" nodeType="withEffect">
                                  <p:stCondLst>
                                    <p:cond delay="0"/>
                                  </p:stCondLst>
                                  <p:childTnLst>
                                    <p:set>
                                      <p:cBhvr>
                                        <p:cTn id="23" dur="1" fill="hold">
                                          <p:stCondLst>
                                            <p:cond delay="0"/>
                                          </p:stCondLst>
                                        </p:cTn>
                                        <p:tgtEl>
                                          <p:spTgt spid="16387"/>
                                        </p:tgtEl>
                                        <p:attrNameLst>
                                          <p:attrName>style.visibility</p:attrName>
                                        </p:attrNameLst>
                                      </p:cBhvr>
                                      <p:to>
                                        <p:strVal val="visible"/>
                                      </p:to>
                                    </p:set>
                                    <p:animEffect transition="in" filter="strips(downRight)">
                                      <p:cBhvr>
                                        <p:cTn id="24" dur="10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16388" grpId="0" animBg="1"/>
      <p:bldP spid="16387" grpId="0" animBg="1"/>
      <p:bldP spid="6" grpId="0" animBg="1"/>
      <p:bldP spid="6" grpId="1"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0" y="0"/>
          <a:ext cx="10460038" cy="7561263"/>
        </p:xfrm>
        <a:graphic>
          <a:graphicData uri="http://schemas.openxmlformats.org/drawingml/2006/chart">
            <c:chart xmlns:c="http://schemas.openxmlformats.org/drawingml/2006/chart" xmlns:r="http://schemas.openxmlformats.org/officeDocument/2006/relationships" r:id="rId2"/>
          </a:graphicData>
        </a:graphic>
      </p:graphicFrame>
      <p:sp>
        <p:nvSpPr>
          <p:cNvPr id="17411" name="Rounded Rectangle 7"/>
          <p:cNvSpPr>
            <a:spLocks noChangeArrowheads="1"/>
          </p:cNvSpPr>
          <p:nvPr/>
        </p:nvSpPr>
        <p:spPr bwMode="auto">
          <a:xfrm>
            <a:off x="188913" y="6589717"/>
            <a:ext cx="4609058" cy="358775"/>
          </a:xfrm>
          <a:prstGeom prst="roundRect">
            <a:avLst>
              <a:gd name="adj" fmla="val 50000"/>
            </a:avLst>
          </a:prstGeom>
          <a:noFill/>
          <a:ln w="25400" algn="ctr">
            <a:solidFill>
              <a:srgbClr val="C00000"/>
            </a:solidFill>
            <a:round/>
            <a:headEnd/>
            <a:tailEnd/>
          </a:ln>
        </p:spPr>
        <p:txBody>
          <a:bodyPr lIns="91391" tIns="45695" rIns="91391" bIns="45695"/>
          <a:lstStyle/>
          <a:p>
            <a:endParaRPr lang="en-US" sz="1100"/>
          </a:p>
        </p:txBody>
      </p:sp>
      <p:sp>
        <p:nvSpPr>
          <p:cNvPr id="4" name="Rounded Rectangle 7"/>
          <p:cNvSpPr>
            <a:spLocks noChangeArrowheads="1"/>
          </p:cNvSpPr>
          <p:nvPr/>
        </p:nvSpPr>
        <p:spPr bwMode="auto">
          <a:xfrm>
            <a:off x="1125564" y="4428705"/>
            <a:ext cx="3168352" cy="358775"/>
          </a:xfrm>
          <a:prstGeom prst="roundRect">
            <a:avLst>
              <a:gd name="adj" fmla="val 50000"/>
            </a:avLst>
          </a:prstGeom>
          <a:noFill/>
          <a:ln w="25400" algn="ctr">
            <a:solidFill>
              <a:srgbClr val="C00000"/>
            </a:solidFill>
            <a:round/>
            <a:headEnd/>
            <a:tailEnd/>
          </a:ln>
        </p:spPr>
        <p:txBody>
          <a:bodyPr lIns="91391" tIns="45695" rIns="91391" bIns="45695"/>
          <a:lstStyle/>
          <a:p>
            <a:endParaRPr lang="en-US" sz="1100"/>
          </a:p>
        </p:txBody>
      </p:sp>
      <p:sp>
        <p:nvSpPr>
          <p:cNvPr id="6" name="Rounded Rectangle 7"/>
          <p:cNvSpPr>
            <a:spLocks noChangeArrowheads="1"/>
          </p:cNvSpPr>
          <p:nvPr/>
        </p:nvSpPr>
        <p:spPr bwMode="auto">
          <a:xfrm>
            <a:off x="477493" y="3924647"/>
            <a:ext cx="3240361" cy="358775"/>
          </a:xfrm>
          <a:prstGeom prst="roundRect">
            <a:avLst>
              <a:gd name="adj" fmla="val 50000"/>
            </a:avLst>
          </a:prstGeom>
          <a:noFill/>
          <a:ln w="25400" algn="ctr">
            <a:solidFill>
              <a:srgbClr val="C00000"/>
            </a:solidFill>
            <a:round/>
            <a:headEnd/>
            <a:tailEnd/>
          </a:ln>
        </p:spPr>
        <p:txBody>
          <a:bodyPr lIns="91391" tIns="45695" rIns="91391" bIns="45695"/>
          <a:lstStyle/>
          <a:p>
            <a:endParaRPr lang="en-US" sz="110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7411"/>
                                        </p:tgtEl>
                                        <p:attrNameLst>
                                          <p:attrName>style.visibility</p:attrName>
                                        </p:attrNameLst>
                                      </p:cBhvr>
                                      <p:to>
                                        <p:strVal val="visible"/>
                                      </p:to>
                                    </p:set>
                                    <p:animEffect transition="in" filter="wipe(left)">
                                      <p:cBhvr>
                                        <p:cTn id="20"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17411" grpId="0" animBg="1"/>
      <p:bldP spid="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462984" y="1906592"/>
            <a:ext cx="5487119" cy="4450639"/>
          </a:xfrm>
        </p:spPr>
        <p:txBody>
          <a:bodyPr/>
          <a:lstStyle/>
          <a:p>
            <a:pPr eaLnBrk="1" hangingPunct="1">
              <a:spcBef>
                <a:spcPct val="40000"/>
              </a:spcBef>
              <a:buNone/>
            </a:pPr>
            <a:r>
              <a:rPr lang="en-GB" sz="2000" dirty="0">
                <a:sym typeface="Symbol" pitchFamily="18" charset="2"/>
              </a:rPr>
              <a:t>In Manchester, students:</a:t>
            </a:r>
          </a:p>
          <a:p>
            <a:pPr eaLnBrk="1" hangingPunct="1">
              <a:spcBef>
                <a:spcPct val="40000"/>
              </a:spcBef>
            </a:pPr>
            <a:r>
              <a:rPr lang="en-GB" sz="2000" dirty="0">
                <a:sym typeface="Symbol" pitchFamily="18" charset="2"/>
              </a:rPr>
              <a:t>Receive paper-based feedback</a:t>
            </a:r>
          </a:p>
          <a:p>
            <a:pPr eaLnBrk="1" hangingPunct="1">
              <a:spcBef>
                <a:spcPct val="40000"/>
              </a:spcBef>
            </a:pPr>
            <a:r>
              <a:rPr lang="en-GB" sz="2000" dirty="0">
                <a:sym typeface="Symbol" pitchFamily="18" charset="2"/>
              </a:rPr>
              <a:t>Receive audio-feedback</a:t>
            </a:r>
          </a:p>
          <a:p>
            <a:pPr eaLnBrk="1" hangingPunct="1">
              <a:spcBef>
                <a:spcPct val="40000"/>
              </a:spcBef>
            </a:pPr>
            <a:r>
              <a:rPr lang="en-GB" sz="2000" dirty="0">
                <a:sym typeface="Symbol" pitchFamily="18" charset="2"/>
              </a:rPr>
              <a:t>Are involved in peer-to-peer feedback </a:t>
            </a:r>
          </a:p>
          <a:p>
            <a:pPr lvl="1" eaLnBrk="1" hangingPunct="1">
              <a:spcBef>
                <a:spcPct val="40000"/>
              </a:spcBef>
            </a:pPr>
            <a:r>
              <a:rPr lang="en-GB" sz="2000" dirty="0">
                <a:sym typeface="Symbol" pitchFamily="18" charset="2"/>
              </a:rPr>
              <a:t>Beginner and finalist groups</a:t>
            </a:r>
          </a:p>
          <a:p>
            <a:pPr lvl="1" eaLnBrk="1" hangingPunct="1">
              <a:spcBef>
                <a:spcPct val="40000"/>
              </a:spcBef>
            </a:pPr>
            <a:r>
              <a:rPr lang="en-GB" sz="2000" dirty="0">
                <a:sym typeface="Symbol" pitchFamily="18" charset="2"/>
              </a:rPr>
              <a:t>Composition / paraphrase work</a:t>
            </a:r>
          </a:p>
          <a:p>
            <a:pPr lvl="1" eaLnBrk="1" hangingPunct="1">
              <a:spcBef>
                <a:spcPct val="40000"/>
              </a:spcBef>
            </a:pPr>
            <a:r>
              <a:rPr lang="en-GB" sz="2000" dirty="0">
                <a:sym typeface="Symbol" pitchFamily="18" charset="2"/>
              </a:rPr>
              <a:t>Students provide corrections on paper</a:t>
            </a:r>
          </a:p>
          <a:p>
            <a:pPr lvl="1" eaLnBrk="1" hangingPunct="1">
              <a:spcBef>
                <a:spcPct val="40000"/>
              </a:spcBef>
            </a:pPr>
            <a:r>
              <a:rPr lang="en-GB" sz="2000" dirty="0">
                <a:sym typeface="Symbol" pitchFamily="18" charset="2"/>
              </a:rPr>
              <a:t>Students provide comments on work (audio or written) + mark</a:t>
            </a:r>
          </a:p>
          <a:p>
            <a:pPr lvl="1" eaLnBrk="1" hangingPunct="1">
              <a:spcBef>
                <a:spcPct val="40000"/>
              </a:spcBef>
            </a:pPr>
            <a:r>
              <a:rPr lang="en-GB" sz="2000" dirty="0">
                <a:sym typeface="Symbol" pitchFamily="18" charset="2"/>
              </a:rPr>
              <a:t>Tutor revises mark and gives further inputs</a:t>
            </a:r>
          </a:p>
        </p:txBody>
      </p:sp>
      <p:sp>
        <p:nvSpPr>
          <p:cNvPr id="12" name="Title 1"/>
          <p:cNvSpPr txBox="1">
            <a:spLocks/>
          </p:cNvSpPr>
          <p:nvPr/>
        </p:nvSpPr>
        <p:spPr bwMode="auto">
          <a:xfrm>
            <a:off x="477838" y="468313"/>
            <a:ext cx="8208962" cy="863600"/>
          </a:xfrm>
          <a:prstGeom prst="rect">
            <a:avLst/>
          </a:prstGeom>
          <a:noFill/>
          <a:ln w="9525">
            <a:noFill/>
            <a:miter lim="800000"/>
            <a:headEnd/>
            <a:tailEnd/>
          </a:ln>
        </p:spPr>
        <p:txBody>
          <a:bodyPr lIns="79395" tIns="39696" rIns="79395" bIns="39696" anchor="ctr"/>
          <a:lstStyle/>
          <a:p>
            <a:pPr defTabSz="796493" eaLnBrk="0" hangingPunct="0">
              <a:defRPr/>
            </a:pPr>
            <a:r>
              <a:rPr lang="en-GB" sz="3600" dirty="0">
                <a:solidFill>
                  <a:srgbClr val="D63377"/>
                </a:solidFill>
              </a:rPr>
              <a:t>Peer feedback: How do students engage with feedback? </a:t>
            </a:r>
            <a:endParaRPr lang="en-GB" sz="3600" kern="0" dirty="0">
              <a:solidFill>
                <a:srgbClr val="D63377"/>
              </a:solidFill>
              <a:latin typeface="+mj-lt"/>
              <a:ea typeface="+mj-ea"/>
              <a:cs typeface="+mj-cs"/>
            </a:endParaRPr>
          </a:p>
        </p:txBody>
      </p:sp>
      <p:grpSp>
        <p:nvGrpSpPr>
          <p:cNvPr id="9" name="Group 8"/>
          <p:cNvGrpSpPr/>
          <p:nvPr/>
        </p:nvGrpSpPr>
        <p:grpSpPr>
          <a:xfrm>
            <a:off x="8830422" y="252239"/>
            <a:ext cx="1440160" cy="1152128"/>
            <a:chOff x="8830419" y="252239"/>
            <a:chExt cx="1440160" cy="1152128"/>
          </a:xfrm>
        </p:grpSpPr>
        <p:sp>
          <p:nvSpPr>
            <p:cNvPr id="8" name="Rectangle 7"/>
            <p:cNvSpPr/>
            <p:nvPr/>
          </p:nvSpPr>
          <p:spPr bwMode="auto">
            <a:xfrm>
              <a:off x="9190459" y="252239"/>
              <a:ext cx="1080120" cy="11521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520001"/>
              <a:endParaRPr lang="en-GB"/>
            </a:p>
          </p:txBody>
        </p:sp>
        <p:pic>
          <p:nvPicPr>
            <p:cNvPr id="18437" name="Picture 2" descr="Manchester University logo"/>
            <p:cNvPicPr>
              <a:picLocks noChangeAspect="1" noChangeArrowheads="1"/>
            </p:cNvPicPr>
            <p:nvPr/>
          </p:nvPicPr>
          <p:blipFill>
            <a:blip r:embed="rId2" cstate="print"/>
            <a:srcRect/>
            <a:stretch>
              <a:fillRect/>
            </a:stretch>
          </p:blipFill>
          <p:spPr bwMode="auto">
            <a:xfrm>
              <a:off x="8830419" y="468263"/>
              <a:ext cx="1362075" cy="577850"/>
            </a:xfrm>
            <a:prstGeom prst="rect">
              <a:avLst/>
            </a:prstGeom>
            <a:noFill/>
            <a:ln w="9525">
              <a:noFill/>
              <a:miter lim="800000"/>
              <a:headEnd/>
              <a:tailEnd/>
            </a:ln>
          </p:spPr>
        </p:pic>
      </p:grpSp>
      <p:pic>
        <p:nvPicPr>
          <p:cNvPr id="10" name="Picture 3"/>
          <p:cNvPicPr>
            <a:picLocks noChangeAspect="1" noChangeArrowheads="1"/>
          </p:cNvPicPr>
          <p:nvPr/>
        </p:nvPicPr>
        <p:blipFill>
          <a:blip r:embed="rId3" cstate="print"/>
          <a:srcRect/>
          <a:stretch>
            <a:fillRect/>
          </a:stretch>
        </p:blipFill>
        <p:spPr bwMode="auto">
          <a:xfrm>
            <a:off x="5734075" y="1354363"/>
            <a:ext cx="4313089" cy="5810644"/>
          </a:xfrm>
          <a:prstGeom prst="rect">
            <a:avLst/>
          </a:prstGeom>
          <a:noFill/>
          <a:ln w="9525">
            <a:solidFill>
              <a:schemeClr val="bg1">
                <a:lumMod val="85000"/>
              </a:schemeClr>
            </a:solidFill>
            <a:miter lim="800000"/>
            <a:headEnd/>
            <a:tailEnd/>
          </a:ln>
          <a:effectLst>
            <a:outerShdw blurRad="50800" dist="38100" dir="2700000" algn="tl" rotWithShape="0">
              <a:prstClr val="black">
                <a:alpha val="40000"/>
              </a:prst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wipe(left)">
                                      <p:cBhvr>
                                        <p:cTn id="7" dur="500"/>
                                        <p:tgtEl>
                                          <p:spTgt spid="10242">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242">
                                            <p:txEl>
                                              <p:pRg st="1" end="1"/>
                                            </p:txEl>
                                          </p:spTgt>
                                        </p:tgtEl>
                                        <p:attrNameLst>
                                          <p:attrName>style.visibility</p:attrName>
                                        </p:attrNameLst>
                                      </p:cBhvr>
                                      <p:to>
                                        <p:strVal val="visible"/>
                                      </p:to>
                                    </p:set>
                                    <p:animEffect transition="in" filter="wipe(left)">
                                      <p:cBhvr>
                                        <p:cTn id="10" dur="500"/>
                                        <p:tgtEl>
                                          <p:spTgt spid="10242">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242">
                                            <p:txEl>
                                              <p:pRg st="2" end="2"/>
                                            </p:txEl>
                                          </p:spTgt>
                                        </p:tgtEl>
                                        <p:attrNameLst>
                                          <p:attrName>style.visibility</p:attrName>
                                        </p:attrNameLst>
                                      </p:cBhvr>
                                      <p:to>
                                        <p:strVal val="visible"/>
                                      </p:to>
                                    </p:set>
                                    <p:animEffect transition="in" filter="wipe(left)">
                                      <p:cBhvr>
                                        <p:cTn id="18" dur="500"/>
                                        <p:tgtEl>
                                          <p:spTgt spid="1024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242">
                                            <p:txEl>
                                              <p:pRg st="3" end="3"/>
                                            </p:txEl>
                                          </p:spTgt>
                                        </p:tgtEl>
                                        <p:attrNameLst>
                                          <p:attrName>style.visibility</p:attrName>
                                        </p:attrNameLst>
                                      </p:cBhvr>
                                      <p:to>
                                        <p:strVal val="visible"/>
                                      </p:to>
                                    </p:set>
                                    <p:animEffect transition="in" filter="wipe(left)">
                                      <p:cBhvr>
                                        <p:cTn id="23" dur="500"/>
                                        <p:tgtEl>
                                          <p:spTgt spid="1024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242">
                                            <p:txEl>
                                              <p:pRg st="4" end="4"/>
                                            </p:txEl>
                                          </p:spTgt>
                                        </p:tgtEl>
                                        <p:attrNameLst>
                                          <p:attrName>style.visibility</p:attrName>
                                        </p:attrNameLst>
                                      </p:cBhvr>
                                      <p:to>
                                        <p:strVal val="visible"/>
                                      </p:to>
                                    </p:set>
                                    <p:animEffect transition="in" filter="wipe(left)">
                                      <p:cBhvr>
                                        <p:cTn id="28" dur="500"/>
                                        <p:tgtEl>
                                          <p:spTgt spid="10242">
                                            <p:txEl>
                                              <p:pRg st="4" end="4"/>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0242">
                                            <p:txEl>
                                              <p:pRg st="5" end="5"/>
                                            </p:txEl>
                                          </p:spTgt>
                                        </p:tgtEl>
                                        <p:attrNameLst>
                                          <p:attrName>style.visibility</p:attrName>
                                        </p:attrNameLst>
                                      </p:cBhvr>
                                      <p:to>
                                        <p:strVal val="visible"/>
                                      </p:to>
                                    </p:set>
                                    <p:animEffect transition="in" filter="wipe(left)">
                                      <p:cBhvr>
                                        <p:cTn id="31" dur="500"/>
                                        <p:tgtEl>
                                          <p:spTgt spid="10242">
                                            <p:txEl>
                                              <p:pRg st="5" end="5"/>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0242">
                                            <p:txEl>
                                              <p:pRg st="6" end="6"/>
                                            </p:txEl>
                                          </p:spTgt>
                                        </p:tgtEl>
                                        <p:attrNameLst>
                                          <p:attrName>style.visibility</p:attrName>
                                        </p:attrNameLst>
                                      </p:cBhvr>
                                      <p:to>
                                        <p:strVal val="visible"/>
                                      </p:to>
                                    </p:set>
                                    <p:animEffect transition="in" filter="wipe(left)">
                                      <p:cBhvr>
                                        <p:cTn id="34" dur="500"/>
                                        <p:tgtEl>
                                          <p:spTgt spid="10242">
                                            <p:txEl>
                                              <p:pRg st="6" end="6"/>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0242">
                                            <p:txEl>
                                              <p:pRg st="7" end="7"/>
                                            </p:txEl>
                                          </p:spTgt>
                                        </p:tgtEl>
                                        <p:attrNameLst>
                                          <p:attrName>style.visibility</p:attrName>
                                        </p:attrNameLst>
                                      </p:cBhvr>
                                      <p:to>
                                        <p:strVal val="visible"/>
                                      </p:to>
                                    </p:set>
                                    <p:animEffect transition="in" filter="wipe(left)">
                                      <p:cBhvr>
                                        <p:cTn id="37" dur="500"/>
                                        <p:tgtEl>
                                          <p:spTgt spid="10242">
                                            <p:txEl>
                                              <p:pRg st="7" end="7"/>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0242">
                                            <p:txEl>
                                              <p:pRg st="8" end="8"/>
                                            </p:txEl>
                                          </p:spTgt>
                                        </p:tgtEl>
                                        <p:attrNameLst>
                                          <p:attrName>style.visibility</p:attrName>
                                        </p:attrNameLst>
                                      </p:cBhvr>
                                      <p:to>
                                        <p:strVal val="visible"/>
                                      </p:to>
                                    </p:set>
                                    <p:animEffect transition="in" filter="wipe(left)">
                                      <p:cBhvr>
                                        <p:cTn id="40" dur="500"/>
                                        <p:tgtEl>
                                          <p:spTgt spid="1024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61938" y="1490666"/>
          <a:ext cx="9410700" cy="5766651"/>
        </p:xfrm>
        <a:graphic>
          <a:graphicData uri="http://schemas.openxmlformats.org/drawingml/2006/table">
            <a:tbl>
              <a:tblPr/>
              <a:tblGrid>
                <a:gridCol w="2387600"/>
                <a:gridCol w="3382962"/>
                <a:gridCol w="3640138"/>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Arial" charset="0"/>
                        </a:rPr>
                        <a:t>Feedback type:</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Arial" charset="0"/>
                        </a:rPr>
                        <a:t>Tutor to Student  1 </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Arial" charset="0"/>
                        </a:rPr>
                        <a:t>Student 1 to Student 3</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28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Arial" charset="0"/>
                        </a:rPr>
                        <a:t>Morphology + Syntax</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Italian reads very well, </a:t>
                      </a:r>
                      <a:r>
                        <a:rPr kumimoji="0" lang="en-GB" sz="1800" b="0" i="0" u="sng" strike="noStrike" cap="none" normalizeH="0" baseline="0" smtClean="0">
                          <a:ln>
                            <a:noFill/>
                          </a:ln>
                          <a:solidFill>
                            <a:srgbClr val="000000"/>
                          </a:solidFill>
                          <a:effectLst/>
                          <a:latin typeface="Arial" charset="0"/>
                        </a:rPr>
                        <a:t>particularly you have used –ING forms </a:t>
                      </a:r>
                      <a:r>
                        <a:rPr kumimoji="0" lang="en-GB" sz="1800" b="0" i="0" u="none" strike="noStrike" cap="none" normalizeH="0" baseline="0" smtClean="0">
                          <a:ln>
                            <a:noFill/>
                          </a:ln>
                          <a:solidFill>
                            <a:srgbClr val="000000"/>
                          </a:solidFill>
                          <a:effectLst/>
                          <a:latin typeface="Arial" charset="0"/>
                        </a:rPr>
                        <a:t>(gerunds) very well;</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Italian is correct but mistakes in </a:t>
                      </a:r>
                      <a:r>
                        <a:rPr kumimoji="0" lang="en-GB" sz="1800" b="0" i="0" u="sng" strike="noStrike" cap="none" normalizeH="0" baseline="0" smtClean="0">
                          <a:ln>
                            <a:noFill/>
                          </a:ln>
                          <a:solidFill>
                            <a:srgbClr val="000000"/>
                          </a:solidFill>
                          <a:effectLst/>
                          <a:latin typeface="Arial" charset="0"/>
                        </a:rPr>
                        <a:t>spelling and gender of x </a:t>
                      </a:r>
                      <a:r>
                        <a:rPr kumimoji="0" lang="en-GB" sz="1800" b="0" i="0" u="none" strike="noStrike" cap="none" normalizeH="0" baseline="0" smtClean="0">
                          <a:ln>
                            <a:noFill/>
                          </a:ln>
                          <a:solidFill>
                            <a:srgbClr val="000000"/>
                          </a:solidFill>
                          <a:effectLst/>
                          <a:latin typeface="Arial" charset="0"/>
                        </a:rPr>
                        <a:t>is feminine.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Language is coming on; I am pleased</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Essay reads well, morph and syntax generally correct. Small mistakes: you </a:t>
                      </a:r>
                      <a:r>
                        <a:rPr kumimoji="0" lang="en-GB" sz="1800" b="0" i="0" u="sng" strike="noStrike" cap="none" normalizeH="0" baseline="0" smtClean="0">
                          <a:ln>
                            <a:noFill/>
                          </a:ln>
                          <a:solidFill>
                            <a:srgbClr val="000000"/>
                          </a:solidFill>
                          <a:effectLst/>
                          <a:latin typeface="Arial" charset="0"/>
                        </a:rPr>
                        <a:t>use article </a:t>
                      </a:r>
                      <a:r>
                        <a:rPr kumimoji="0" lang="en-GB" sz="1800" b="1" i="0" u="sng" strike="noStrike" cap="none" normalizeH="0" baseline="0" smtClean="0">
                          <a:ln>
                            <a:noFill/>
                          </a:ln>
                          <a:solidFill>
                            <a:srgbClr val="000000"/>
                          </a:solidFill>
                          <a:effectLst/>
                          <a:latin typeface="Arial" charset="0"/>
                        </a:rPr>
                        <a:t>la</a:t>
                      </a:r>
                      <a:r>
                        <a:rPr kumimoji="0" lang="en-GB" sz="1800" b="0" i="0" u="none" strike="noStrike" cap="none" normalizeH="0" baseline="0" smtClean="0">
                          <a:ln>
                            <a:noFill/>
                          </a:ln>
                          <a:solidFill>
                            <a:srgbClr val="000000"/>
                          </a:solidFill>
                          <a:effectLst/>
                          <a:latin typeface="Arial" charset="0"/>
                        </a:rPr>
                        <a:t>; </a:t>
                      </a:r>
                      <a:r>
                        <a:rPr kumimoji="0" lang="en-GB" sz="1800" b="0" i="0" u="sng" strike="noStrike" cap="none" normalizeH="0" baseline="0" smtClean="0">
                          <a:ln>
                            <a:noFill/>
                          </a:ln>
                          <a:solidFill>
                            <a:srgbClr val="000000"/>
                          </a:solidFill>
                          <a:effectLst/>
                          <a:latin typeface="Arial" charset="0"/>
                        </a:rPr>
                        <a:t>Italians don’t use articles </a:t>
                      </a:r>
                      <a:r>
                        <a:rPr kumimoji="0" lang="en-GB" sz="1800" b="0" i="0" u="none" strike="noStrike" cap="none" normalizeH="0" baseline="0" smtClean="0">
                          <a:ln>
                            <a:noFill/>
                          </a:ln>
                          <a:solidFill>
                            <a:srgbClr val="000000"/>
                          </a:solidFill>
                          <a:effectLst/>
                          <a:latin typeface="Arial" charset="0"/>
                        </a:rPr>
                        <a:t>with cities.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Two examples of l</a:t>
                      </a:r>
                      <a:r>
                        <a:rPr kumimoji="0" lang="en-GB" sz="1800" b="0" i="0" u="sng" strike="noStrike" cap="none" normalizeH="0" baseline="0" smtClean="0">
                          <a:ln>
                            <a:noFill/>
                          </a:ln>
                          <a:solidFill>
                            <a:srgbClr val="000000"/>
                          </a:solidFill>
                          <a:effectLst/>
                          <a:latin typeface="Arial" charset="0"/>
                        </a:rPr>
                        <a:t>ack of agreements</a:t>
                      </a:r>
                      <a:r>
                        <a:rPr kumimoji="0" lang="en-GB" sz="1800" b="0" i="0" u="none" strike="noStrike" cap="none" normalizeH="0" baseline="0" smtClean="0">
                          <a:ln>
                            <a:noFill/>
                          </a:ln>
                          <a:solidFill>
                            <a:srgbClr val="000000"/>
                          </a:solidFill>
                          <a:effectLst/>
                          <a:latin typeface="Arial" charset="0"/>
                        </a:rPr>
                        <a:t> (quotes them)</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Syntax: </a:t>
                      </a:r>
                      <a:r>
                        <a:rPr kumimoji="0" lang="en-GB" sz="1800" b="0" i="0" u="sng" strike="noStrike" cap="none" normalizeH="0" baseline="0" smtClean="0">
                          <a:ln>
                            <a:noFill/>
                          </a:ln>
                          <a:solidFill>
                            <a:srgbClr val="000000"/>
                          </a:solidFill>
                          <a:effectLst/>
                          <a:latin typeface="Arial" charset="0"/>
                        </a:rPr>
                        <a:t>here I would say x</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6400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Arial" charset="0"/>
                        </a:rPr>
                        <a:t>Lexis + Register</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Appropriate lexis: high vocab</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Lexis is excellent (</a:t>
                      </a:r>
                      <a:r>
                        <a:rPr kumimoji="0" lang="en-GB" sz="1800" b="0" i="0" u="sng" strike="noStrike" cap="none" normalizeH="0" baseline="0" smtClean="0">
                          <a:ln>
                            <a:noFill/>
                          </a:ln>
                          <a:solidFill>
                            <a:srgbClr val="000000"/>
                          </a:solidFill>
                          <a:effectLst/>
                          <a:latin typeface="Arial" charset="0"/>
                        </a:rPr>
                        <a:t>gives examples</a:t>
                      </a:r>
                      <a:r>
                        <a:rPr kumimoji="0" lang="en-GB" sz="1800" b="0" i="0" u="none" strike="noStrike" cap="none" normalizeH="0" baseline="0" smtClean="0">
                          <a:ln>
                            <a:noFill/>
                          </a:ln>
                          <a:solidFill>
                            <a:srgbClr val="000000"/>
                          </a:solidFill>
                          <a:effectLst/>
                          <a:latin typeface="Arial" charset="0"/>
                        </a:rPr>
                        <a:t>)</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189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Arial" charset="0"/>
                        </a:rPr>
                        <a:t>Content</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Good to divide texts in two areas: </a:t>
                      </a:r>
                      <a:r>
                        <a:rPr kumimoji="0" lang="en-GB" sz="1800" b="0" i="0" u="sng" strike="noStrike" cap="none" normalizeH="0" baseline="0" smtClean="0">
                          <a:ln>
                            <a:noFill/>
                          </a:ln>
                          <a:solidFill>
                            <a:srgbClr val="000000"/>
                          </a:solidFill>
                          <a:effectLst/>
                          <a:latin typeface="Arial" charset="0"/>
                        </a:rPr>
                        <a:t>data + opinion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I was expecting more personal engagement! Very clinical!</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Addressed q. properly. Appropriate structure (</a:t>
                      </a:r>
                      <a:r>
                        <a:rPr kumimoji="0" lang="en-GB" sz="1800" b="0" i="0" u="sng" strike="noStrike" cap="none" normalizeH="0" baseline="0" smtClean="0">
                          <a:ln>
                            <a:noFill/>
                          </a:ln>
                          <a:solidFill>
                            <a:srgbClr val="000000"/>
                          </a:solidFill>
                          <a:effectLst/>
                          <a:latin typeface="Arial" charset="0"/>
                        </a:rPr>
                        <a:t>short intro, I like conclusion</a:t>
                      </a:r>
                      <a:r>
                        <a:rPr kumimoji="0" lang="en-GB" sz="1800" b="0" i="0" u="none" strike="noStrike" cap="none" normalizeH="0" baseline="0" smtClean="0">
                          <a:ln>
                            <a:noFill/>
                          </a:ln>
                          <a:solidFill>
                            <a:srgbClr val="000000"/>
                          </a:solidFill>
                          <a:effectLst/>
                          <a:latin typeface="Arial" charset="0"/>
                        </a:rPr>
                        <a:t>). Very Italian question in intro, well done.</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6400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Arial" charset="0"/>
                        </a:rPr>
                        <a:t>Examples used</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sng" strike="noStrike" cap="none" normalizeH="0" baseline="0" smtClean="0">
                          <a:ln>
                            <a:noFill/>
                          </a:ln>
                          <a:solidFill>
                            <a:srgbClr val="000000"/>
                          </a:solidFill>
                          <a:effectLst/>
                          <a:latin typeface="Arial" charset="0"/>
                        </a:rPr>
                        <a:t>Good percentages and opinions</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endParaRP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6400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Arial" charset="0"/>
                        </a:rPr>
                        <a:t>Additional comments</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Good work, for future mind </a:t>
                      </a:r>
                      <a:r>
                        <a:rPr kumimoji="0" lang="en-GB" sz="1800" b="0" i="0" u="sng" strike="noStrike" cap="none" normalizeH="0" baseline="0" smtClean="0">
                          <a:ln>
                            <a:noFill/>
                          </a:ln>
                          <a:solidFill>
                            <a:srgbClr val="000000"/>
                          </a:solidFill>
                          <a:effectLst/>
                          <a:latin typeface="Arial" charset="0"/>
                        </a:rPr>
                        <a:t>‘small’ mistakes</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Arial" charset="0"/>
                        </a:rPr>
                        <a:t>I really enjoyed reading your essay</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19488" name="Title 1"/>
          <p:cNvSpPr>
            <a:spLocks noGrp="1"/>
          </p:cNvSpPr>
          <p:nvPr>
            <p:ph type="title"/>
          </p:nvPr>
        </p:nvSpPr>
        <p:spPr>
          <a:xfrm>
            <a:off x="261943" y="136529"/>
            <a:ext cx="8002587" cy="1187450"/>
          </a:xfrm>
        </p:spPr>
        <p:txBody>
          <a:bodyPr/>
          <a:lstStyle/>
          <a:p>
            <a:r>
              <a:rPr lang="en-GB" sz="3600">
                <a:solidFill>
                  <a:srgbClr val="D63377"/>
                </a:solidFill>
              </a:rPr>
              <a:t>Peer feedback: How do students engage with feedback? </a:t>
            </a:r>
          </a:p>
        </p:txBody>
      </p:sp>
      <p:grpSp>
        <p:nvGrpSpPr>
          <p:cNvPr id="6" name="Group 5"/>
          <p:cNvGrpSpPr/>
          <p:nvPr/>
        </p:nvGrpSpPr>
        <p:grpSpPr>
          <a:xfrm>
            <a:off x="8830422" y="252239"/>
            <a:ext cx="1440160" cy="1152128"/>
            <a:chOff x="8830419" y="252239"/>
            <a:chExt cx="1440160" cy="1152128"/>
          </a:xfrm>
        </p:grpSpPr>
        <p:sp>
          <p:nvSpPr>
            <p:cNvPr id="7" name="Rectangle 6"/>
            <p:cNvSpPr/>
            <p:nvPr/>
          </p:nvSpPr>
          <p:spPr bwMode="auto">
            <a:xfrm>
              <a:off x="9190459" y="252239"/>
              <a:ext cx="1080120" cy="11521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520001"/>
              <a:endParaRPr lang="en-GB"/>
            </a:p>
          </p:txBody>
        </p:sp>
        <p:pic>
          <p:nvPicPr>
            <p:cNvPr id="8" name="Picture 2" descr="Manchester University logo"/>
            <p:cNvPicPr>
              <a:picLocks noChangeAspect="1" noChangeArrowheads="1"/>
            </p:cNvPicPr>
            <p:nvPr/>
          </p:nvPicPr>
          <p:blipFill>
            <a:blip r:embed="rId2" cstate="print"/>
            <a:srcRect/>
            <a:stretch>
              <a:fillRect/>
            </a:stretch>
          </p:blipFill>
          <p:spPr bwMode="auto">
            <a:xfrm>
              <a:off x="8830419" y="468263"/>
              <a:ext cx="1362075" cy="577850"/>
            </a:xfrm>
            <a:prstGeom prst="rect">
              <a:avLst/>
            </a:prstGeom>
            <a:noFill/>
            <a:ln w="9525">
              <a:noFill/>
              <a:miter lim="800000"/>
              <a:headEnd/>
              <a:tailEnd/>
            </a:ln>
          </p:spPr>
        </p:pic>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US" smtClean="0"/>
          </a:p>
        </p:txBody>
      </p:sp>
      <p:sp>
        <p:nvSpPr>
          <p:cNvPr id="20483" name="Content Placeholder 2"/>
          <p:cNvSpPr>
            <a:spLocks noGrp="1"/>
          </p:cNvSpPr>
          <p:nvPr>
            <p:ph idx="1"/>
          </p:nvPr>
        </p:nvSpPr>
        <p:spPr>
          <a:xfrm>
            <a:off x="250825" y="2733679"/>
            <a:ext cx="9410700" cy="511089"/>
          </a:xfrm>
        </p:spPr>
        <p:txBody>
          <a:bodyPr/>
          <a:lstStyle/>
          <a:p>
            <a:endParaRPr lang="en-US" smtClean="0"/>
          </a:p>
        </p:txBody>
      </p:sp>
      <p:graphicFrame>
        <p:nvGraphicFramePr>
          <p:cNvPr id="4" name="Content Placeholder 4"/>
          <p:cNvGraphicFramePr>
            <a:graphicFrameLocks noGrp="1"/>
          </p:cNvGraphicFramePr>
          <p:nvPr/>
        </p:nvGraphicFramePr>
        <p:xfrm>
          <a:off x="261938" y="1490663"/>
          <a:ext cx="9410700" cy="6019070"/>
        </p:xfrm>
        <a:graphic>
          <a:graphicData uri="http://schemas.openxmlformats.org/drawingml/2006/table">
            <a:tbl>
              <a:tblPr/>
              <a:tblGrid>
                <a:gridCol w="2387600"/>
                <a:gridCol w="3382962"/>
                <a:gridCol w="3640138"/>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Arial" charset="0"/>
                        </a:rPr>
                        <a:t>Feedback type:</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Arial" charset="0"/>
                        </a:rPr>
                        <a:t>Tutor to Student 2 </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Arial" charset="0"/>
                        </a:rPr>
                        <a:t>Student 2 to Student 4</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7373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Arial" charset="0"/>
                        </a:rPr>
                        <a:t>Morphology + Syntax</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Pleased to see Italian is consistent with last 2 pieces. Language is fluent.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Morphology is correct but </a:t>
                      </a:r>
                      <a:r>
                        <a:rPr kumimoji="0" lang="en-GB" sz="1800" b="0" i="0" u="sng" strike="noStrike" cap="none" normalizeH="0" baseline="0" smtClean="0">
                          <a:ln>
                            <a:noFill/>
                          </a:ln>
                          <a:solidFill>
                            <a:srgbClr val="000000"/>
                          </a:solidFill>
                          <a:effectLst/>
                          <a:latin typeface="Arial" charset="0"/>
                        </a:rPr>
                        <a:t>careful with prepositions and articles</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Arial" charset="0"/>
                        </a:rPr>
                        <a:t>Italian reads well. </a:t>
                      </a:r>
                      <a:r>
                        <a:rPr kumimoji="0" lang="en-GB" sz="1800" b="0" i="0" u="sng" strike="noStrike" cap="none" normalizeH="0" baseline="0" dirty="0" smtClean="0">
                          <a:ln>
                            <a:noFill/>
                          </a:ln>
                          <a:solidFill>
                            <a:srgbClr val="000000"/>
                          </a:solidFill>
                          <a:effectLst/>
                          <a:latin typeface="Arial" charset="0"/>
                        </a:rPr>
                        <a:t>You use subjunctive a lot</a:t>
                      </a:r>
                      <a:r>
                        <a:rPr kumimoji="0" lang="en-GB" sz="1800" b="0" i="0" u="none" strike="noStrike" cap="none" normalizeH="0" baseline="0" dirty="0" smtClean="0">
                          <a:ln>
                            <a:noFill/>
                          </a:ln>
                          <a:solidFill>
                            <a:srgbClr val="000000"/>
                          </a:solidFill>
                          <a:effectLst/>
                          <a:latin typeface="Arial" charset="0"/>
                        </a:rPr>
                        <a:t>: good!</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Arial" charset="0"/>
                        </a:rPr>
                        <a:t>Use more paragraphs</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1189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Arial" charset="0"/>
                        </a:rPr>
                        <a:t>Lexis + Register</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sng" strike="noStrike" cap="none" normalizeH="0" baseline="0" smtClean="0">
                          <a:ln>
                            <a:noFill/>
                          </a:ln>
                          <a:solidFill>
                            <a:srgbClr val="000000"/>
                          </a:solidFill>
                          <a:effectLst/>
                          <a:latin typeface="Arial" charset="0"/>
                        </a:rPr>
                        <a:t>Several ticks </a:t>
                      </a:r>
                      <a:r>
                        <a:rPr kumimoji="0" lang="en-GB" sz="1800" b="0" i="0" u="none" strike="noStrike" cap="none" normalizeH="0" baseline="0" smtClean="0">
                          <a:ln>
                            <a:noFill/>
                          </a:ln>
                          <a:solidFill>
                            <a:srgbClr val="000000"/>
                          </a:solidFill>
                          <a:effectLst/>
                          <a:latin typeface="Arial" charset="0"/>
                        </a:rPr>
                        <a:t>to highlight appropriate vocab. Good effort in vocab selection</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Used appropriate lexis: </a:t>
                      </a:r>
                      <a:r>
                        <a:rPr kumimoji="0" lang="en-GB" sz="1800" b="0" i="0" u="sng" strike="noStrike" cap="none" normalizeH="0" baseline="0" smtClean="0">
                          <a:ln>
                            <a:noFill/>
                          </a:ln>
                          <a:solidFill>
                            <a:srgbClr val="000000"/>
                          </a:solidFill>
                          <a:effectLst/>
                          <a:latin typeface="Arial" charset="0"/>
                        </a:rPr>
                        <a:t>words such as x, lots of formal words</a:t>
                      </a:r>
                      <a:r>
                        <a:rPr kumimoji="0" lang="en-GB" sz="1800" b="0" i="0" u="none" strike="noStrike" cap="none" normalizeH="0" baseline="0" smtClean="0">
                          <a:ln>
                            <a:noFill/>
                          </a:ln>
                          <a:solidFill>
                            <a:srgbClr val="000000"/>
                          </a:solidFill>
                          <a:effectLst/>
                          <a:latin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x I wasn’t sure about; could have phrased more clearly</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1667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Arial" charset="0"/>
                        </a:rPr>
                        <a:t>Content</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Good job: </a:t>
                      </a:r>
                      <a:r>
                        <a:rPr kumimoji="0" lang="en-GB" sz="1800" b="0" i="0" u="sng" strike="noStrike" cap="none" normalizeH="0" baseline="0" smtClean="0">
                          <a:ln>
                            <a:noFill/>
                          </a:ln>
                          <a:solidFill>
                            <a:srgbClr val="000000"/>
                          </a:solidFill>
                          <a:effectLst/>
                          <a:latin typeface="Arial" charset="0"/>
                        </a:rPr>
                        <a:t>coherent argument and personal interpretation</a:t>
                      </a:r>
                      <a:r>
                        <a:rPr kumimoji="0" lang="en-GB" sz="1800" b="0" i="0" u="none" strike="noStrike" cap="none" normalizeH="0" baseline="0" smtClean="0">
                          <a:ln>
                            <a:noFill/>
                          </a:ln>
                          <a:solidFill>
                            <a:srgbClr val="000000"/>
                          </a:solidFill>
                          <a:effectLst/>
                          <a:latin typeface="Arial" charset="0"/>
                        </a:rPr>
                        <a:t>. Reader is engaged</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Addressed q well, but you answered more the quote than q.; </a:t>
                      </a:r>
                      <a:r>
                        <a:rPr kumimoji="0" lang="en-GB" sz="1800" b="0" i="0" u="sng" strike="noStrike" cap="none" normalizeH="0" baseline="0" smtClean="0">
                          <a:ln>
                            <a:noFill/>
                          </a:ln>
                          <a:solidFill>
                            <a:srgbClr val="000000"/>
                          </a:solidFill>
                          <a:effectLst/>
                          <a:latin typeface="Arial" charset="0"/>
                        </a:rPr>
                        <a:t>you talked about x instead of y</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914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Arial" charset="0"/>
                        </a:rPr>
                        <a:t>Examples used</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sng" strike="noStrike" cap="none" normalizeH="0" baseline="0" smtClean="0">
                          <a:ln>
                            <a:noFill/>
                          </a:ln>
                          <a:solidFill>
                            <a:srgbClr val="000000"/>
                          </a:solidFill>
                          <a:effectLst/>
                          <a:latin typeface="Arial" charset="0"/>
                        </a:rPr>
                        <a:t>Good balance between figures and reported opinions</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Examples are good: </a:t>
                      </a:r>
                      <a:r>
                        <a:rPr kumimoji="0" lang="en-GB" sz="1800" b="0" i="0" u="sng" strike="noStrike" cap="none" normalizeH="0" baseline="0" smtClean="0">
                          <a:ln>
                            <a:noFill/>
                          </a:ln>
                          <a:solidFill>
                            <a:srgbClr val="000000"/>
                          </a:solidFill>
                          <a:effectLst/>
                          <a:latin typeface="Arial" charset="0"/>
                        </a:rPr>
                        <a:t>real-life examples.</a:t>
                      </a:r>
                      <a:r>
                        <a:rPr kumimoji="0" lang="en-GB" sz="1800" b="0" i="0" u="none" strike="noStrike" cap="none" normalizeH="0" baseline="0" smtClean="0">
                          <a:ln>
                            <a:noFill/>
                          </a:ln>
                          <a:solidFill>
                            <a:srgbClr val="000000"/>
                          </a:solidFill>
                          <a:effectLst/>
                          <a:latin typeface="Arial" charset="0"/>
                        </a:rPr>
                        <a:t> Structure good (gives explanation) </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6400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Arial" charset="0"/>
                        </a:rPr>
                        <a:t>Additional comments</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Very pleased; for future </a:t>
                      </a:r>
                      <a:r>
                        <a:rPr kumimoji="0" lang="en-GB" sz="1800" b="0" i="0" u="sng" strike="noStrike" cap="none" normalizeH="0" baseline="0" smtClean="0">
                          <a:ln>
                            <a:noFill/>
                          </a:ln>
                          <a:solidFill>
                            <a:srgbClr val="000000"/>
                          </a:solidFill>
                          <a:effectLst/>
                          <a:latin typeface="Arial" charset="0"/>
                        </a:rPr>
                        <a:t>mind prepositions.</a:t>
                      </a:r>
                      <a:r>
                        <a:rPr kumimoji="0" lang="en-GB" sz="1800" b="0" i="0" u="none" strike="noStrike" cap="none" normalizeH="0" baseline="0" smtClean="0">
                          <a:ln>
                            <a:noFill/>
                          </a:ln>
                          <a:solidFill>
                            <a:srgbClr val="000000"/>
                          </a:solidFill>
                          <a:effectLst/>
                          <a:latin typeface="Arial" charset="0"/>
                        </a:rPr>
                        <a:t> Carry on!</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endParaRP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20514" name="Title 1"/>
          <p:cNvSpPr txBox="1">
            <a:spLocks/>
          </p:cNvSpPr>
          <p:nvPr/>
        </p:nvSpPr>
        <p:spPr bwMode="auto">
          <a:xfrm>
            <a:off x="261943" y="136529"/>
            <a:ext cx="8002587" cy="1187450"/>
          </a:xfrm>
          <a:prstGeom prst="rect">
            <a:avLst/>
          </a:prstGeom>
          <a:noFill/>
          <a:ln w="9525">
            <a:noFill/>
            <a:miter lim="800000"/>
            <a:headEnd/>
            <a:tailEnd/>
          </a:ln>
        </p:spPr>
        <p:txBody>
          <a:bodyPr lIns="79395" tIns="39696" rIns="79395" bIns="39696" anchor="ctr">
            <a:spAutoFit/>
          </a:bodyPr>
          <a:lstStyle/>
          <a:p>
            <a:pPr defTabSz="796493" eaLnBrk="0" hangingPunct="0"/>
            <a:r>
              <a:rPr lang="en-GB" sz="3600" dirty="0">
                <a:solidFill>
                  <a:srgbClr val="D63377"/>
                </a:solidFill>
              </a:rPr>
              <a:t>Peer feedback: How do students engage with feedback? </a:t>
            </a:r>
          </a:p>
        </p:txBody>
      </p:sp>
      <p:grpSp>
        <p:nvGrpSpPr>
          <p:cNvPr id="7" name="Group 6"/>
          <p:cNvGrpSpPr/>
          <p:nvPr/>
        </p:nvGrpSpPr>
        <p:grpSpPr>
          <a:xfrm>
            <a:off x="8830422" y="252239"/>
            <a:ext cx="1440160" cy="1152128"/>
            <a:chOff x="8830419" y="252239"/>
            <a:chExt cx="1440160" cy="1152128"/>
          </a:xfrm>
        </p:grpSpPr>
        <p:sp>
          <p:nvSpPr>
            <p:cNvPr id="8" name="Rectangle 7"/>
            <p:cNvSpPr/>
            <p:nvPr/>
          </p:nvSpPr>
          <p:spPr bwMode="auto">
            <a:xfrm>
              <a:off x="9190459" y="252239"/>
              <a:ext cx="1080120" cy="11521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520001"/>
              <a:endParaRPr lang="en-GB"/>
            </a:p>
          </p:txBody>
        </p:sp>
        <p:pic>
          <p:nvPicPr>
            <p:cNvPr id="9" name="Picture 2" descr="Manchester University logo"/>
            <p:cNvPicPr>
              <a:picLocks noChangeAspect="1" noChangeArrowheads="1"/>
            </p:cNvPicPr>
            <p:nvPr/>
          </p:nvPicPr>
          <p:blipFill>
            <a:blip r:embed="rId2" cstate="print"/>
            <a:srcRect/>
            <a:stretch>
              <a:fillRect/>
            </a:stretch>
          </p:blipFill>
          <p:spPr bwMode="auto">
            <a:xfrm>
              <a:off x="8830419" y="468263"/>
              <a:ext cx="1362075" cy="577850"/>
            </a:xfrm>
            <a:prstGeom prst="rect">
              <a:avLst/>
            </a:prstGeom>
            <a:noFill/>
            <a:ln w="9525">
              <a:noFill/>
              <a:miter lim="800000"/>
              <a:headEnd/>
              <a:tailEnd/>
            </a:ln>
          </p:spPr>
        </p:pic>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Title 1"/>
          <p:cNvSpPr>
            <a:spLocks noGrp="1"/>
          </p:cNvSpPr>
          <p:nvPr>
            <p:ph type="title"/>
          </p:nvPr>
        </p:nvSpPr>
        <p:spPr>
          <a:xfrm>
            <a:off x="188913" y="114794"/>
            <a:ext cx="8137525" cy="941986"/>
          </a:xfrm>
        </p:spPr>
        <p:txBody>
          <a:bodyPr/>
          <a:lstStyle/>
          <a:p>
            <a:r>
              <a:rPr lang="en-GB" sz="2800" dirty="0">
                <a:solidFill>
                  <a:srgbClr val="D63377"/>
                </a:solidFill>
              </a:rPr>
              <a:t>What is your favourite way of receiving feedback? (audio / written)</a:t>
            </a:r>
          </a:p>
        </p:txBody>
      </p:sp>
      <p:grpSp>
        <p:nvGrpSpPr>
          <p:cNvPr id="8" name="Group 7"/>
          <p:cNvGrpSpPr/>
          <p:nvPr/>
        </p:nvGrpSpPr>
        <p:grpSpPr>
          <a:xfrm>
            <a:off x="8830422" y="252239"/>
            <a:ext cx="1440160" cy="1152128"/>
            <a:chOff x="8830419" y="252239"/>
            <a:chExt cx="1440160" cy="1152128"/>
          </a:xfrm>
        </p:grpSpPr>
        <p:sp>
          <p:nvSpPr>
            <p:cNvPr id="9" name="Rectangle 8"/>
            <p:cNvSpPr/>
            <p:nvPr/>
          </p:nvSpPr>
          <p:spPr bwMode="auto">
            <a:xfrm>
              <a:off x="9190459" y="252239"/>
              <a:ext cx="1080120" cy="11521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520001"/>
              <a:endParaRPr lang="en-GB"/>
            </a:p>
          </p:txBody>
        </p:sp>
        <p:pic>
          <p:nvPicPr>
            <p:cNvPr id="10" name="Picture 2" descr="Manchester University logo"/>
            <p:cNvPicPr>
              <a:picLocks noChangeAspect="1" noChangeArrowheads="1"/>
            </p:cNvPicPr>
            <p:nvPr/>
          </p:nvPicPr>
          <p:blipFill>
            <a:blip r:embed="rId2" cstate="print"/>
            <a:srcRect/>
            <a:stretch>
              <a:fillRect/>
            </a:stretch>
          </p:blipFill>
          <p:spPr bwMode="auto">
            <a:xfrm>
              <a:off x="8830419" y="468263"/>
              <a:ext cx="1362075" cy="577850"/>
            </a:xfrm>
            <a:prstGeom prst="rect">
              <a:avLst/>
            </a:prstGeom>
            <a:noFill/>
            <a:ln w="9525">
              <a:noFill/>
              <a:miter lim="800000"/>
              <a:headEnd/>
              <a:tailEnd/>
            </a:ln>
          </p:spPr>
        </p:pic>
      </p:grpSp>
      <p:graphicFrame>
        <p:nvGraphicFramePr>
          <p:cNvPr id="12" name="Chart 11"/>
          <p:cNvGraphicFramePr/>
          <p:nvPr/>
        </p:nvGraphicFramePr>
        <p:xfrm>
          <a:off x="748695" y="1332363"/>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nvGraphicFramePr>
        <p:xfrm>
          <a:off x="5524083" y="1332363"/>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p:nvPr/>
        </p:nvGraphicFramePr>
        <p:xfrm>
          <a:off x="802035" y="4395603"/>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p:cNvGraphicFramePr/>
          <p:nvPr/>
        </p:nvGraphicFramePr>
        <p:xfrm>
          <a:off x="5554563" y="4426079"/>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Graphic spid="13" grpId="0">
        <p:bldAsOne/>
      </p:bldGraphic>
      <p:bldGraphic spid="14" grpId="0">
        <p:bldAsOne/>
      </p:bldGraphic>
      <p:bldGraphic spid="1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61467" y="396255"/>
            <a:ext cx="9410700" cy="572654"/>
          </a:xfrm>
        </p:spPr>
        <p:txBody>
          <a:bodyPr/>
          <a:lstStyle/>
          <a:p>
            <a:r>
              <a:rPr lang="en-GB" sz="3200" dirty="0">
                <a:solidFill>
                  <a:srgbClr val="D63377"/>
                </a:solidFill>
              </a:rPr>
              <a:t>Evaluation of peer feedback (audio / written)</a:t>
            </a:r>
          </a:p>
        </p:txBody>
      </p:sp>
      <p:graphicFrame>
        <p:nvGraphicFramePr>
          <p:cNvPr id="6" name="Content Placeholder 5"/>
          <p:cNvGraphicFramePr>
            <a:graphicFrameLocks noGrp="1"/>
          </p:cNvGraphicFramePr>
          <p:nvPr>
            <p:ph idx="1"/>
          </p:nvPr>
        </p:nvGraphicFramePr>
        <p:xfrm>
          <a:off x="189459" y="1188343"/>
          <a:ext cx="5544616" cy="28114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nvGraphicFramePr>
        <p:xfrm>
          <a:off x="261466" y="4284691"/>
          <a:ext cx="5202238" cy="30321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nvGraphicFramePr>
        <p:xfrm>
          <a:off x="5459417" y="4428703"/>
          <a:ext cx="5000625" cy="2974976"/>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p:cNvGrpSpPr/>
          <p:nvPr/>
        </p:nvGrpSpPr>
        <p:grpSpPr>
          <a:xfrm>
            <a:off x="8830422" y="252239"/>
            <a:ext cx="1440160" cy="1152128"/>
            <a:chOff x="8830419" y="252239"/>
            <a:chExt cx="1440160" cy="1152128"/>
          </a:xfrm>
        </p:grpSpPr>
        <p:sp>
          <p:nvSpPr>
            <p:cNvPr id="11" name="Rectangle 10"/>
            <p:cNvSpPr/>
            <p:nvPr/>
          </p:nvSpPr>
          <p:spPr bwMode="auto">
            <a:xfrm>
              <a:off x="9190459" y="252239"/>
              <a:ext cx="1080120" cy="11521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520001"/>
              <a:endParaRPr lang="en-GB"/>
            </a:p>
          </p:txBody>
        </p:sp>
        <p:pic>
          <p:nvPicPr>
            <p:cNvPr id="12" name="Picture 2" descr="Manchester University logo"/>
            <p:cNvPicPr>
              <a:picLocks noChangeAspect="1" noChangeArrowheads="1"/>
            </p:cNvPicPr>
            <p:nvPr/>
          </p:nvPicPr>
          <p:blipFill>
            <a:blip r:embed="rId5" cstate="print"/>
            <a:srcRect/>
            <a:stretch>
              <a:fillRect/>
            </a:stretch>
          </p:blipFill>
          <p:spPr bwMode="auto">
            <a:xfrm>
              <a:off x="8830419" y="468263"/>
              <a:ext cx="1362075" cy="577850"/>
            </a:xfrm>
            <a:prstGeom prst="rect">
              <a:avLst/>
            </a:prstGeom>
            <a:noFill/>
            <a:ln w="9525">
              <a:noFill/>
              <a:miter lim="800000"/>
              <a:headEnd/>
              <a:tailEnd/>
            </a:ln>
          </p:spPr>
        </p:pic>
      </p:grpSp>
      <p:graphicFrame>
        <p:nvGraphicFramePr>
          <p:cNvPr id="7" name="Chart 6"/>
          <p:cNvGraphicFramePr>
            <a:graphicFrameLocks/>
          </p:cNvGraphicFramePr>
          <p:nvPr/>
        </p:nvGraphicFramePr>
        <p:xfrm>
          <a:off x="5152682" y="1217492"/>
          <a:ext cx="5057775" cy="2867025"/>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8" grpId="0">
        <p:bldAsOne/>
      </p:bldGraphic>
      <p:bldGraphic spid="9" grpId="0">
        <p:bldAsOne/>
      </p:bldGraphic>
      <p:bldGraphic spid="7"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61467" y="396255"/>
            <a:ext cx="9410700" cy="572654"/>
          </a:xfrm>
        </p:spPr>
        <p:txBody>
          <a:bodyPr/>
          <a:lstStyle/>
          <a:p>
            <a:r>
              <a:rPr lang="en-GB" sz="3200" dirty="0">
                <a:solidFill>
                  <a:srgbClr val="D63377"/>
                </a:solidFill>
              </a:rPr>
              <a:t>What happens next?</a:t>
            </a:r>
          </a:p>
        </p:txBody>
      </p:sp>
      <p:pic>
        <p:nvPicPr>
          <p:cNvPr id="13" name="Picture 4" descr="OUShield+LT-Blue20-5RS600"/>
          <p:cNvPicPr>
            <a:picLocks noChangeAspect="1" noChangeArrowheads="1"/>
          </p:cNvPicPr>
          <p:nvPr/>
        </p:nvPicPr>
        <p:blipFill>
          <a:blip r:embed="rId2" cstate="print"/>
          <a:srcRect/>
          <a:stretch>
            <a:fillRect/>
          </a:stretch>
        </p:blipFill>
        <p:spPr bwMode="auto">
          <a:xfrm>
            <a:off x="9051927" y="323850"/>
            <a:ext cx="1238250" cy="1081088"/>
          </a:xfrm>
          <a:prstGeom prst="rect">
            <a:avLst/>
          </a:prstGeom>
          <a:noFill/>
          <a:ln w="9525">
            <a:noFill/>
            <a:miter lim="800000"/>
            <a:headEnd/>
            <a:tailEnd/>
          </a:ln>
        </p:spPr>
      </p:pic>
      <p:pic>
        <p:nvPicPr>
          <p:cNvPr id="14" name="Picture 7" descr="JISC logo.gif"/>
          <p:cNvPicPr>
            <a:picLocks noChangeAspect="1"/>
          </p:cNvPicPr>
          <p:nvPr/>
        </p:nvPicPr>
        <p:blipFill>
          <a:blip r:embed="rId3" cstate="print"/>
          <a:srcRect/>
          <a:stretch>
            <a:fillRect/>
          </a:stretch>
        </p:blipFill>
        <p:spPr bwMode="auto">
          <a:xfrm>
            <a:off x="9177338" y="2413000"/>
            <a:ext cx="1020762" cy="512763"/>
          </a:xfrm>
          <a:prstGeom prst="rect">
            <a:avLst/>
          </a:prstGeom>
          <a:noFill/>
          <a:ln w="9525">
            <a:noFill/>
            <a:miter lim="800000"/>
            <a:headEnd/>
            <a:tailEnd/>
          </a:ln>
        </p:spPr>
      </p:pic>
      <p:pic>
        <p:nvPicPr>
          <p:cNvPr id="15" name="Picture 2" descr="Manchester University logo"/>
          <p:cNvPicPr>
            <a:picLocks noChangeAspect="1" noChangeArrowheads="1"/>
          </p:cNvPicPr>
          <p:nvPr/>
        </p:nvPicPr>
        <p:blipFill>
          <a:blip r:embed="rId4" cstate="print"/>
          <a:srcRect/>
          <a:stretch>
            <a:fillRect/>
          </a:stretch>
        </p:blipFill>
        <p:spPr bwMode="auto">
          <a:xfrm>
            <a:off x="8902701" y="1620842"/>
            <a:ext cx="1362074" cy="577850"/>
          </a:xfrm>
          <a:prstGeom prst="rect">
            <a:avLst/>
          </a:prstGeom>
          <a:noFill/>
          <a:ln w="9525">
            <a:noFill/>
            <a:miter lim="800000"/>
            <a:headEnd/>
            <a:tailEnd/>
          </a:ln>
        </p:spPr>
      </p:pic>
      <p:sp>
        <p:nvSpPr>
          <p:cNvPr id="16" name="Content Placeholder 4"/>
          <p:cNvSpPr>
            <a:spLocks noGrp="1"/>
          </p:cNvSpPr>
          <p:nvPr>
            <p:ph idx="1"/>
          </p:nvPr>
        </p:nvSpPr>
        <p:spPr>
          <a:xfrm>
            <a:off x="477491" y="1044327"/>
            <a:ext cx="9813380" cy="6120680"/>
          </a:xfrm>
        </p:spPr>
        <p:txBody>
          <a:bodyPr>
            <a:noAutofit/>
          </a:bodyPr>
          <a:lstStyle/>
          <a:p>
            <a:pPr>
              <a:spcAft>
                <a:spcPts val="600"/>
              </a:spcAft>
              <a:buNone/>
              <a:tabLst>
                <a:tab pos="1342295" algn="l"/>
              </a:tabLst>
            </a:pPr>
            <a:r>
              <a:rPr lang="en-GB" sz="2000" b="1" dirty="0"/>
              <a:t>So far…</a:t>
            </a:r>
          </a:p>
          <a:p>
            <a:pPr>
              <a:tabLst>
                <a:tab pos="1342295" algn="l"/>
              </a:tabLst>
            </a:pPr>
            <a:r>
              <a:rPr lang="en-GB" sz="2000" dirty="0"/>
              <a:t>Student and tutor surveys completed</a:t>
            </a:r>
          </a:p>
          <a:p>
            <a:pPr>
              <a:tabLst>
                <a:tab pos="1342295" algn="l"/>
              </a:tabLst>
            </a:pPr>
            <a:r>
              <a:rPr lang="en-GB" sz="2000" dirty="0"/>
              <a:t>Sample of tutor feedback collected &amp; </a:t>
            </a:r>
            <a:r>
              <a:rPr lang="en-GB" sz="2000" dirty="0" err="1"/>
              <a:t>anonymised</a:t>
            </a:r>
            <a:endParaRPr lang="en-GB" sz="2000" dirty="0"/>
          </a:p>
          <a:p>
            <a:pPr>
              <a:tabLst>
                <a:tab pos="1342295" algn="l"/>
              </a:tabLst>
            </a:pPr>
            <a:r>
              <a:rPr lang="en-GB" sz="2000" dirty="0"/>
              <a:t>Peer to peer feedback data collected</a:t>
            </a:r>
          </a:p>
          <a:p>
            <a:pPr>
              <a:tabLst>
                <a:tab pos="1342295" algn="l"/>
              </a:tabLst>
            </a:pPr>
            <a:r>
              <a:rPr lang="en-GB" sz="2000" dirty="0"/>
              <a:t>Project blog up and running: </a:t>
            </a:r>
            <a:r>
              <a:rPr lang="es-ES_tradnl" sz="2400" i="1" dirty="0">
                <a:solidFill>
                  <a:srgbClr val="333399"/>
                </a:solidFill>
                <a:latin typeface="Times New Roman" pitchFamily="18" charset="0"/>
                <a:cs typeface="Times New Roman" pitchFamily="18" charset="0"/>
              </a:rPr>
              <a:t>http://www.open.ac.uk/blogs/efep/</a:t>
            </a:r>
            <a:endParaRPr lang="en-GB" sz="2000" i="1" dirty="0">
              <a:solidFill>
                <a:srgbClr val="333399"/>
              </a:solidFill>
              <a:latin typeface="Times New Roman" pitchFamily="18" charset="0"/>
              <a:cs typeface="Times New Roman" pitchFamily="18" charset="0"/>
            </a:endParaRPr>
          </a:p>
          <a:p>
            <a:pPr>
              <a:tabLst>
                <a:tab pos="1342295" algn="l"/>
              </a:tabLst>
            </a:pPr>
            <a:r>
              <a:rPr lang="en-GB" sz="2000" dirty="0"/>
              <a:t>Three conferences attended</a:t>
            </a:r>
          </a:p>
          <a:p>
            <a:pPr>
              <a:buNone/>
              <a:tabLst>
                <a:tab pos="1342295" algn="l"/>
              </a:tabLst>
            </a:pPr>
            <a:endParaRPr lang="en-GB" sz="2000" dirty="0"/>
          </a:p>
          <a:p>
            <a:pPr>
              <a:spcAft>
                <a:spcPts val="600"/>
              </a:spcAft>
              <a:buNone/>
              <a:tabLst>
                <a:tab pos="1342295" algn="l"/>
              </a:tabLst>
            </a:pPr>
            <a:r>
              <a:rPr lang="en-GB" sz="2000" b="1" dirty="0"/>
              <a:t>In the next year…</a:t>
            </a:r>
          </a:p>
          <a:p>
            <a:pPr>
              <a:tabLst>
                <a:tab pos="1342295" algn="l"/>
              </a:tabLst>
            </a:pPr>
            <a:r>
              <a:rPr lang="en-GB" sz="2000" dirty="0"/>
              <a:t>Further analysis of survey results</a:t>
            </a:r>
          </a:p>
          <a:p>
            <a:pPr>
              <a:tabLst>
                <a:tab pos="1342295" algn="l"/>
              </a:tabLst>
            </a:pPr>
            <a:r>
              <a:rPr lang="en-GB" sz="2000" dirty="0"/>
              <a:t>Analysis of feedback collected (FACT profiles, student/tutor rapport, etc.)</a:t>
            </a:r>
          </a:p>
          <a:p>
            <a:pPr>
              <a:tabLst>
                <a:tab pos="1342295" algn="l"/>
              </a:tabLst>
            </a:pPr>
            <a:r>
              <a:rPr lang="en-GB" sz="2000" dirty="0"/>
              <a:t>Student </a:t>
            </a:r>
            <a:r>
              <a:rPr lang="en-GB" sz="2000" dirty="0" err="1"/>
              <a:t>screencast</a:t>
            </a:r>
            <a:r>
              <a:rPr lang="en-GB" sz="2000" dirty="0"/>
              <a:t> recordings (‘feedback on feedback’)</a:t>
            </a:r>
          </a:p>
          <a:p>
            <a:pPr>
              <a:tabLst>
                <a:tab pos="1342295" algn="l"/>
              </a:tabLst>
            </a:pPr>
            <a:r>
              <a:rPr lang="en-GB" sz="2000" dirty="0"/>
              <a:t>Evaluation report on different e-feedback modes</a:t>
            </a:r>
          </a:p>
          <a:p>
            <a:pPr>
              <a:tabLst>
                <a:tab pos="1342295" algn="l"/>
              </a:tabLst>
            </a:pPr>
            <a:r>
              <a:rPr lang="en-GB" sz="2000" dirty="0"/>
              <a:t>Guidelines &amp; training materials for tutors and students </a:t>
            </a:r>
          </a:p>
          <a:p>
            <a:pPr>
              <a:tabLst>
                <a:tab pos="1342295" algn="l"/>
              </a:tabLst>
            </a:pPr>
            <a:r>
              <a:rPr lang="en-GB" sz="2000" dirty="0"/>
              <a:t>Online open workshop for HE tutors across the UK</a:t>
            </a:r>
          </a:p>
          <a:p>
            <a:pPr>
              <a:tabLst>
                <a:tab pos="1342295" algn="l"/>
              </a:tabLst>
            </a:pPr>
            <a:r>
              <a:rPr lang="en-GB" sz="2000" dirty="0"/>
              <a:t>Article for peer-reviewed journal</a:t>
            </a:r>
          </a:p>
          <a:p>
            <a:pPr>
              <a:tabLst>
                <a:tab pos="1342295" algn="l"/>
              </a:tabLst>
            </a:pPr>
            <a:r>
              <a:rPr lang="en-GB" sz="2000" dirty="0"/>
              <a:t>New collaborations based on project findings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500"/>
                                        <p:tgtEl>
                                          <p:spTgt spid="16">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wipe(left)">
                                      <p:cBhvr>
                                        <p:cTn id="10" dur="500"/>
                                        <p:tgtEl>
                                          <p:spTgt spid="16">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Effect transition="in" filter="wipe(left)">
                                      <p:cBhvr>
                                        <p:cTn id="13" dur="500"/>
                                        <p:tgtEl>
                                          <p:spTgt spid="16">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6">
                                            <p:txEl>
                                              <p:pRg st="3" end="3"/>
                                            </p:txEl>
                                          </p:spTgt>
                                        </p:tgtEl>
                                        <p:attrNameLst>
                                          <p:attrName>style.visibility</p:attrName>
                                        </p:attrNameLst>
                                      </p:cBhvr>
                                      <p:to>
                                        <p:strVal val="visible"/>
                                      </p:to>
                                    </p:set>
                                    <p:animEffect transition="in" filter="wipe(left)">
                                      <p:cBhvr>
                                        <p:cTn id="16" dur="500"/>
                                        <p:tgtEl>
                                          <p:spTgt spid="16">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animEffect transition="in" filter="wipe(left)">
                                      <p:cBhvr>
                                        <p:cTn id="19" dur="500"/>
                                        <p:tgtEl>
                                          <p:spTgt spid="16">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6">
                                            <p:txEl>
                                              <p:pRg st="5" end="5"/>
                                            </p:txEl>
                                          </p:spTgt>
                                        </p:tgtEl>
                                        <p:attrNameLst>
                                          <p:attrName>style.visibility</p:attrName>
                                        </p:attrNameLst>
                                      </p:cBhvr>
                                      <p:to>
                                        <p:strVal val="visible"/>
                                      </p:to>
                                    </p:set>
                                    <p:animEffect transition="in" filter="wipe(left)">
                                      <p:cBhvr>
                                        <p:cTn id="22" dur="500"/>
                                        <p:tgtEl>
                                          <p:spTgt spid="1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xEl>
                                              <p:pRg st="7" end="7"/>
                                            </p:txEl>
                                          </p:spTgt>
                                        </p:tgtEl>
                                        <p:attrNameLst>
                                          <p:attrName>style.visibility</p:attrName>
                                        </p:attrNameLst>
                                      </p:cBhvr>
                                      <p:to>
                                        <p:strVal val="visible"/>
                                      </p:to>
                                    </p:set>
                                    <p:animEffect transition="in" filter="wipe(left)">
                                      <p:cBhvr>
                                        <p:cTn id="27" dur="500"/>
                                        <p:tgtEl>
                                          <p:spTgt spid="16">
                                            <p:txEl>
                                              <p:pRg st="7" end="7"/>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6">
                                            <p:txEl>
                                              <p:pRg st="8" end="8"/>
                                            </p:txEl>
                                          </p:spTgt>
                                        </p:tgtEl>
                                        <p:attrNameLst>
                                          <p:attrName>style.visibility</p:attrName>
                                        </p:attrNameLst>
                                      </p:cBhvr>
                                      <p:to>
                                        <p:strVal val="visible"/>
                                      </p:to>
                                    </p:set>
                                    <p:animEffect transition="in" filter="wipe(left)">
                                      <p:cBhvr>
                                        <p:cTn id="30" dur="500"/>
                                        <p:tgtEl>
                                          <p:spTgt spid="16">
                                            <p:txEl>
                                              <p:pRg st="8" end="8"/>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6">
                                            <p:txEl>
                                              <p:pRg st="9" end="9"/>
                                            </p:txEl>
                                          </p:spTgt>
                                        </p:tgtEl>
                                        <p:attrNameLst>
                                          <p:attrName>style.visibility</p:attrName>
                                        </p:attrNameLst>
                                      </p:cBhvr>
                                      <p:to>
                                        <p:strVal val="visible"/>
                                      </p:to>
                                    </p:set>
                                    <p:animEffect transition="in" filter="wipe(left)">
                                      <p:cBhvr>
                                        <p:cTn id="33" dur="500"/>
                                        <p:tgtEl>
                                          <p:spTgt spid="16">
                                            <p:txEl>
                                              <p:pRg st="9" end="9"/>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6">
                                            <p:txEl>
                                              <p:pRg st="10" end="10"/>
                                            </p:txEl>
                                          </p:spTgt>
                                        </p:tgtEl>
                                        <p:attrNameLst>
                                          <p:attrName>style.visibility</p:attrName>
                                        </p:attrNameLst>
                                      </p:cBhvr>
                                      <p:to>
                                        <p:strVal val="visible"/>
                                      </p:to>
                                    </p:set>
                                    <p:animEffect transition="in" filter="wipe(left)">
                                      <p:cBhvr>
                                        <p:cTn id="36" dur="500"/>
                                        <p:tgtEl>
                                          <p:spTgt spid="16">
                                            <p:txEl>
                                              <p:pRg st="10" end="10"/>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6">
                                            <p:txEl>
                                              <p:pRg st="11" end="11"/>
                                            </p:txEl>
                                          </p:spTgt>
                                        </p:tgtEl>
                                        <p:attrNameLst>
                                          <p:attrName>style.visibility</p:attrName>
                                        </p:attrNameLst>
                                      </p:cBhvr>
                                      <p:to>
                                        <p:strVal val="visible"/>
                                      </p:to>
                                    </p:set>
                                    <p:animEffect transition="in" filter="wipe(left)">
                                      <p:cBhvr>
                                        <p:cTn id="39" dur="500"/>
                                        <p:tgtEl>
                                          <p:spTgt spid="16">
                                            <p:txEl>
                                              <p:pRg st="11" end="11"/>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6">
                                            <p:txEl>
                                              <p:pRg st="12" end="12"/>
                                            </p:txEl>
                                          </p:spTgt>
                                        </p:tgtEl>
                                        <p:attrNameLst>
                                          <p:attrName>style.visibility</p:attrName>
                                        </p:attrNameLst>
                                      </p:cBhvr>
                                      <p:to>
                                        <p:strVal val="visible"/>
                                      </p:to>
                                    </p:set>
                                    <p:animEffect transition="in" filter="wipe(left)">
                                      <p:cBhvr>
                                        <p:cTn id="42" dur="500"/>
                                        <p:tgtEl>
                                          <p:spTgt spid="16">
                                            <p:txEl>
                                              <p:pRg st="12" end="12"/>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6">
                                            <p:txEl>
                                              <p:pRg st="13" end="13"/>
                                            </p:txEl>
                                          </p:spTgt>
                                        </p:tgtEl>
                                        <p:attrNameLst>
                                          <p:attrName>style.visibility</p:attrName>
                                        </p:attrNameLst>
                                      </p:cBhvr>
                                      <p:to>
                                        <p:strVal val="visible"/>
                                      </p:to>
                                    </p:set>
                                    <p:animEffect transition="in" filter="wipe(left)">
                                      <p:cBhvr>
                                        <p:cTn id="45" dur="500"/>
                                        <p:tgtEl>
                                          <p:spTgt spid="16">
                                            <p:txEl>
                                              <p:pRg st="13" end="13"/>
                                            </p:tx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6">
                                            <p:txEl>
                                              <p:pRg st="14" end="14"/>
                                            </p:txEl>
                                          </p:spTgt>
                                        </p:tgtEl>
                                        <p:attrNameLst>
                                          <p:attrName>style.visibility</p:attrName>
                                        </p:attrNameLst>
                                      </p:cBhvr>
                                      <p:to>
                                        <p:strVal val="visible"/>
                                      </p:to>
                                    </p:set>
                                    <p:animEffect transition="in" filter="wipe(left)">
                                      <p:cBhvr>
                                        <p:cTn id="48" dur="500"/>
                                        <p:tgtEl>
                                          <p:spTgt spid="16">
                                            <p:txEl>
                                              <p:pRg st="14" end="1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6">
                                            <p:txEl>
                                              <p:pRg st="15" end="15"/>
                                            </p:txEl>
                                          </p:spTgt>
                                        </p:tgtEl>
                                        <p:attrNameLst>
                                          <p:attrName>style.visibility</p:attrName>
                                        </p:attrNameLst>
                                      </p:cBhvr>
                                      <p:to>
                                        <p:strVal val="visible"/>
                                      </p:to>
                                    </p:set>
                                    <p:animEffect transition="in" filter="wipe(left)">
                                      <p:cBhvr>
                                        <p:cTn id="53" dur="500"/>
                                        <p:tgtEl>
                                          <p:spTgt spid="16">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2 Marcador de contenido"/>
          <p:cNvSpPr txBox="1">
            <a:spLocks/>
          </p:cNvSpPr>
          <p:nvPr/>
        </p:nvSpPr>
        <p:spPr bwMode="auto">
          <a:xfrm>
            <a:off x="679451" y="3835400"/>
            <a:ext cx="9410700" cy="2793943"/>
          </a:xfrm>
          <a:prstGeom prst="rect">
            <a:avLst/>
          </a:prstGeom>
          <a:noFill/>
          <a:ln w="9525">
            <a:noFill/>
            <a:miter lim="800000"/>
            <a:headEnd/>
            <a:tailEnd/>
          </a:ln>
        </p:spPr>
        <p:txBody>
          <a:bodyPr lIns="102917" tIns="51458" rIns="102917" bIns="51458">
            <a:spAutoFit/>
          </a:bodyPr>
          <a:lstStyle/>
          <a:p>
            <a:pPr marL="533112" indent="-533112" defTabSz="796493">
              <a:spcAft>
                <a:spcPct val="30000"/>
              </a:spcAft>
              <a:buClr>
                <a:srgbClr val="D60077"/>
              </a:buClr>
            </a:pPr>
            <a:r>
              <a:rPr lang="es-ES_tradnl" sz="3200" dirty="0">
                <a:solidFill>
                  <a:schemeClr val="tx1"/>
                </a:solidFill>
              </a:rPr>
              <a:t>Project blog: </a:t>
            </a:r>
            <a:r>
              <a:rPr lang="es-ES_tradnl" sz="3200" b="1" dirty="0">
                <a:solidFill>
                  <a:schemeClr val="tx1"/>
                </a:solidFill>
              </a:rPr>
              <a:t>http://www.open.ac.uk/blogs/efep/</a:t>
            </a:r>
          </a:p>
          <a:p>
            <a:pPr marL="533112" indent="-533112" defTabSz="796493">
              <a:spcAft>
                <a:spcPct val="30000"/>
              </a:spcAft>
              <a:buClr>
                <a:srgbClr val="D60077"/>
              </a:buClr>
            </a:pPr>
            <a:endParaRPr lang="es-ES_tradnl" sz="2400" dirty="0">
              <a:solidFill>
                <a:schemeClr val="tx1"/>
              </a:solidFill>
            </a:endParaRPr>
          </a:p>
          <a:p>
            <a:pPr marL="2817868" lvl="5" indent="-533112" defTabSz="796493">
              <a:spcAft>
                <a:spcPct val="30000"/>
              </a:spcAft>
              <a:buClr>
                <a:srgbClr val="D60077"/>
              </a:buClr>
              <a:tabLst>
                <a:tab pos="1792901" algn="l"/>
              </a:tabLst>
            </a:pPr>
            <a:r>
              <a:rPr lang="es-ES_tradnl" sz="2000" dirty="0">
                <a:solidFill>
                  <a:schemeClr val="tx1"/>
                </a:solidFill>
              </a:rPr>
              <a:t>María Fernández-Toro, </a:t>
            </a:r>
            <a:r>
              <a:rPr lang="es-ES_tradnl" sz="2000" dirty="0" err="1">
                <a:solidFill>
                  <a:schemeClr val="tx1"/>
                </a:solidFill>
              </a:rPr>
              <a:t>The</a:t>
            </a:r>
            <a:r>
              <a:rPr lang="es-ES_tradnl" sz="2000" dirty="0">
                <a:solidFill>
                  <a:schemeClr val="tx1"/>
                </a:solidFill>
              </a:rPr>
              <a:t> Open </a:t>
            </a:r>
            <a:r>
              <a:rPr lang="es-ES_tradnl" sz="2000" dirty="0" err="1">
                <a:solidFill>
                  <a:schemeClr val="tx1"/>
                </a:solidFill>
              </a:rPr>
              <a:t>University</a:t>
            </a:r>
            <a:endParaRPr lang="es-ES_tradnl" sz="2000" dirty="0">
              <a:solidFill>
                <a:schemeClr val="tx1"/>
              </a:solidFill>
            </a:endParaRPr>
          </a:p>
          <a:p>
            <a:pPr marL="2817868" lvl="5" indent="-533112" defTabSz="796493">
              <a:spcAft>
                <a:spcPct val="30000"/>
              </a:spcAft>
              <a:buClr>
                <a:srgbClr val="D60077"/>
              </a:buClr>
              <a:tabLst>
                <a:tab pos="1792901" algn="l"/>
              </a:tabLst>
            </a:pPr>
            <a:r>
              <a:rPr lang="es-ES_tradnl" sz="2000" dirty="0">
                <a:solidFill>
                  <a:schemeClr val="tx1"/>
                </a:solidFill>
              </a:rPr>
              <a:t>Concha </a:t>
            </a:r>
            <a:r>
              <a:rPr lang="es-ES_tradnl" sz="2000" dirty="0" err="1">
                <a:solidFill>
                  <a:schemeClr val="tx1"/>
                </a:solidFill>
              </a:rPr>
              <a:t>Furnborough</a:t>
            </a:r>
            <a:r>
              <a:rPr lang="es-ES_tradnl" sz="2000" dirty="0">
                <a:solidFill>
                  <a:schemeClr val="tx1"/>
                </a:solidFill>
              </a:rPr>
              <a:t>, </a:t>
            </a:r>
            <a:r>
              <a:rPr lang="es-ES_tradnl" sz="2000" dirty="0" err="1">
                <a:solidFill>
                  <a:schemeClr val="tx1"/>
                </a:solidFill>
              </a:rPr>
              <a:t>The</a:t>
            </a:r>
            <a:r>
              <a:rPr lang="es-ES_tradnl" sz="2000" dirty="0">
                <a:solidFill>
                  <a:schemeClr val="tx1"/>
                </a:solidFill>
              </a:rPr>
              <a:t> Open </a:t>
            </a:r>
            <a:r>
              <a:rPr lang="es-ES_tradnl" sz="2000" dirty="0" err="1">
                <a:solidFill>
                  <a:schemeClr val="tx1"/>
                </a:solidFill>
              </a:rPr>
              <a:t>University</a:t>
            </a:r>
            <a:endParaRPr lang="es-ES_tradnl" sz="2000" dirty="0">
              <a:solidFill>
                <a:schemeClr val="tx1"/>
              </a:solidFill>
            </a:endParaRPr>
          </a:p>
          <a:p>
            <a:pPr marL="2817868" lvl="5" indent="-533112" defTabSz="796493">
              <a:spcAft>
                <a:spcPct val="30000"/>
              </a:spcAft>
              <a:buClr>
                <a:srgbClr val="D60077"/>
              </a:buClr>
              <a:tabLst>
                <a:tab pos="1792901" algn="l"/>
              </a:tabLst>
            </a:pPr>
            <a:r>
              <a:rPr lang="es-ES_tradnl" sz="2000" dirty="0">
                <a:solidFill>
                  <a:schemeClr val="tx1"/>
                </a:solidFill>
              </a:rPr>
              <a:t>Elena </a:t>
            </a:r>
            <a:r>
              <a:rPr lang="es-ES_tradnl" sz="2000" dirty="0" err="1">
                <a:solidFill>
                  <a:schemeClr val="tx1"/>
                </a:solidFill>
              </a:rPr>
              <a:t>Polisca</a:t>
            </a:r>
            <a:r>
              <a:rPr lang="es-ES_tradnl" sz="2000" dirty="0">
                <a:solidFill>
                  <a:schemeClr val="tx1"/>
                </a:solidFill>
              </a:rPr>
              <a:t>, </a:t>
            </a:r>
            <a:r>
              <a:rPr lang="es-ES_tradnl" sz="2000" dirty="0" err="1">
                <a:solidFill>
                  <a:schemeClr val="tx1"/>
                </a:solidFill>
              </a:rPr>
              <a:t>The</a:t>
            </a:r>
            <a:r>
              <a:rPr lang="es-ES_tradnl" sz="2000" dirty="0">
                <a:solidFill>
                  <a:schemeClr val="tx1"/>
                </a:solidFill>
              </a:rPr>
              <a:t> </a:t>
            </a:r>
            <a:r>
              <a:rPr lang="es-ES_tradnl" sz="2000" dirty="0" err="1">
                <a:solidFill>
                  <a:schemeClr val="tx1"/>
                </a:solidFill>
              </a:rPr>
              <a:t>University</a:t>
            </a:r>
            <a:r>
              <a:rPr lang="es-ES_tradnl" sz="2000" dirty="0">
                <a:solidFill>
                  <a:schemeClr val="tx1"/>
                </a:solidFill>
              </a:rPr>
              <a:t> of Manchester </a:t>
            </a:r>
            <a:endParaRPr lang="es-ES_tradnl" sz="2000" dirty="0">
              <a:solidFill>
                <a:srgbClr val="FFC000"/>
              </a:solidFill>
            </a:endParaRPr>
          </a:p>
          <a:p>
            <a:pPr marL="533112" indent="-533112" defTabSz="796493">
              <a:spcAft>
                <a:spcPct val="30000"/>
              </a:spcAft>
              <a:buClr>
                <a:srgbClr val="D60077"/>
              </a:buClr>
            </a:pPr>
            <a:endParaRPr lang="es-ES_tradnl" sz="2400" dirty="0">
              <a:solidFill>
                <a:schemeClr val="tx1"/>
              </a:solidFill>
            </a:endParaRPr>
          </a:p>
        </p:txBody>
      </p:sp>
      <p:pic>
        <p:nvPicPr>
          <p:cNvPr id="22531" name="Picture 4" descr="OUShield+LT-Blue20-5RS600"/>
          <p:cNvPicPr>
            <a:picLocks noChangeAspect="1" noChangeArrowheads="1"/>
          </p:cNvPicPr>
          <p:nvPr/>
        </p:nvPicPr>
        <p:blipFill>
          <a:blip r:embed="rId2" cstate="print"/>
          <a:srcRect/>
          <a:stretch>
            <a:fillRect/>
          </a:stretch>
        </p:blipFill>
        <p:spPr bwMode="auto">
          <a:xfrm>
            <a:off x="9051927" y="323850"/>
            <a:ext cx="1238250" cy="1081088"/>
          </a:xfrm>
          <a:prstGeom prst="rect">
            <a:avLst/>
          </a:prstGeom>
          <a:noFill/>
          <a:ln w="9525">
            <a:noFill/>
            <a:miter lim="800000"/>
            <a:headEnd/>
            <a:tailEnd/>
          </a:ln>
        </p:spPr>
      </p:pic>
      <p:pic>
        <p:nvPicPr>
          <p:cNvPr id="22532" name="Picture 7" descr="JISC logo.gif"/>
          <p:cNvPicPr>
            <a:picLocks noChangeAspect="1"/>
          </p:cNvPicPr>
          <p:nvPr/>
        </p:nvPicPr>
        <p:blipFill>
          <a:blip r:embed="rId3" cstate="print"/>
          <a:srcRect/>
          <a:stretch>
            <a:fillRect/>
          </a:stretch>
        </p:blipFill>
        <p:spPr bwMode="auto">
          <a:xfrm>
            <a:off x="9177338" y="2413000"/>
            <a:ext cx="1020762" cy="512763"/>
          </a:xfrm>
          <a:prstGeom prst="rect">
            <a:avLst/>
          </a:prstGeom>
          <a:noFill/>
          <a:ln w="9525">
            <a:noFill/>
            <a:miter lim="800000"/>
            <a:headEnd/>
            <a:tailEnd/>
          </a:ln>
        </p:spPr>
      </p:pic>
      <p:pic>
        <p:nvPicPr>
          <p:cNvPr id="22533" name="Picture 2" descr="Manchester University logo"/>
          <p:cNvPicPr>
            <a:picLocks noChangeAspect="1" noChangeArrowheads="1"/>
          </p:cNvPicPr>
          <p:nvPr/>
        </p:nvPicPr>
        <p:blipFill>
          <a:blip r:embed="rId4" cstate="print"/>
          <a:srcRect/>
          <a:stretch>
            <a:fillRect/>
          </a:stretch>
        </p:blipFill>
        <p:spPr bwMode="auto">
          <a:xfrm>
            <a:off x="8902701" y="1620842"/>
            <a:ext cx="1362074" cy="577850"/>
          </a:xfrm>
          <a:prstGeom prst="rect">
            <a:avLst/>
          </a:prstGeom>
          <a:noFill/>
          <a:ln w="9525">
            <a:noFill/>
            <a:miter lim="800000"/>
            <a:headEnd/>
            <a:tailEnd/>
          </a:ln>
        </p:spPr>
      </p:pic>
      <p:pic>
        <p:nvPicPr>
          <p:cNvPr id="22534" name="Picture 6" descr="eFeP logo.gif"/>
          <p:cNvPicPr>
            <a:picLocks noChangeAspect="1"/>
          </p:cNvPicPr>
          <p:nvPr/>
        </p:nvPicPr>
        <p:blipFill>
          <a:blip r:embed="rId5" cstate="print"/>
          <a:srcRect/>
          <a:stretch>
            <a:fillRect/>
          </a:stretch>
        </p:blipFill>
        <p:spPr bwMode="auto">
          <a:xfrm>
            <a:off x="677867" y="323850"/>
            <a:ext cx="5056187" cy="302418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OUShield+LT-Blue20-5RS600"/>
          <p:cNvPicPr>
            <a:picLocks noGrp="1" noChangeAspect="1" noChangeArrowheads="1"/>
          </p:cNvPicPr>
          <p:nvPr>
            <p:ph type="title"/>
          </p:nvPr>
        </p:nvPicPr>
        <p:blipFill>
          <a:blip r:embed="rId3" cstate="print"/>
          <a:srcRect/>
          <a:stretch>
            <a:fillRect/>
          </a:stretch>
        </p:blipFill>
        <p:spPr>
          <a:xfrm>
            <a:off x="9051927" y="323850"/>
            <a:ext cx="1238250" cy="1081088"/>
          </a:xfrm>
          <a:noFill/>
        </p:spPr>
      </p:pic>
      <p:pic>
        <p:nvPicPr>
          <p:cNvPr id="8195" name="Picture 6" descr="eFeP logo.gif"/>
          <p:cNvPicPr>
            <a:picLocks noChangeAspect="1"/>
          </p:cNvPicPr>
          <p:nvPr/>
        </p:nvPicPr>
        <p:blipFill>
          <a:blip r:embed="rId4" cstate="print"/>
          <a:srcRect/>
          <a:stretch>
            <a:fillRect/>
          </a:stretch>
        </p:blipFill>
        <p:spPr bwMode="auto">
          <a:xfrm>
            <a:off x="477838" y="344488"/>
            <a:ext cx="2735262" cy="1636712"/>
          </a:xfrm>
          <a:prstGeom prst="rect">
            <a:avLst/>
          </a:prstGeom>
          <a:noFill/>
          <a:ln w="9525">
            <a:noFill/>
            <a:miter lim="800000"/>
            <a:headEnd/>
            <a:tailEnd/>
          </a:ln>
        </p:spPr>
      </p:pic>
      <p:pic>
        <p:nvPicPr>
          <p:cNvPr id="8196" name="Picture 7" descr="JISC logo.gif"/>
          <p:cNvPicPr>
            <a:picLocks noChangeAspect="1"/>
          </p:cNvPicPr>
          <p:nvPr/>
        </p:nvPicPr>
        <p:blipFill>
          <a:blip r:embed="rId5" cstate="print"/>
          <a:srcRect/>
          <a:stretch>
            <a:fillRect/>
          </a:stretch>
        </p:blipFill>
        <p:spPr bwMode="auto">
          <a:xfrm>
            <a:off x="9190038" y="6445254"/>
            <a:ext cx="1022350" cy="514350"/>
          </a:xfrm>
          <a:prstGeom prst="rect">
            <a:avLst/>
          </a:prstGeom>
          <a:noFill/>
          <a:ln w="9525">
            <a:noFill/>
            <a:miter lim="800000"/>
            <a:headEnd/>
            <a:tailEnd/>
          </a:ln>
        </p:spPr>
      </p:pic>
      <p:pic>
        <p:nvPicPr>
          <p:cNvPr id="8197" name="Picture 2" descr="Manchester University logo"/>
          <p:cNvPicPr>
            <a:picLocks noChangeAspect="1" noChangeArrowheads="1"/>
          </p:cNvPicPr>
          <p:nvPr/>
        </p:nvPicPr>
        <p:blipFill>
          <a:blip r:embed="rId6" cstate="print"/>
          <a:srcRect/>
          <a:stretch>
            <a:fillRect/>
          </a:stretch>
        </p:blipFill>
        <p:spPr bwMode="auto">
          <a:xfrm>
            <a:off x="8902701" y="1620842"/>
            <a:ext cx="1362074" cy="577850"/>
          </a:xfrm>
          <a:prstGeom prst="rect">
            <a:avLst/>
          </a:prstGeom>
          <a:noFill/>
          <a:ln w="9525">
            <a:noFill/>
            <a:miter lim="800000"/>
            <a:headEnd/>
            <a:tailEnd/>
          </a:ln>
        </p:spPr>
      </p:pic>
      <p:sp>
        <p:nvSpPr>
          <p:cNvPr id="8198" name="Rectangle 4"/>
          <p:cNvSpPr txBox="1">
            <a:spLocks noChangeArrowheads="1"/>
          </p:cNvSpPr>
          <p:nvPr/>
        </p:nvSpPr>
        <p:spPr bwMode="auto">
          <a:xfrm>
            <a:off x="404813" y="3132138"/>
            <a:ext cx="9323387" cy="1435100"/>
          </a:xfrm>
          <a:prstGeom prst="rect">
            <a:avLst/>
          </a:prstGeom>
          <a:noFill/>
          <a:ln w="9525">
            <a:noFill/>
            <a:miter lim="800000"/>
            <a:headEnd/>
            <a:tailEnd/>
          </a:ln>
        </p:spPr>
        <p:txBody>
          <a:bodyPr lIns="79395" tIns="39696" rIns="79395" bIns="39696" anchor="ctr">
            <a:spAutoFit/>
          </a:bodyPr>
          <a:lstStyle/>
          <a:p>
            <a:pPr defTabSz="796493"/>
            <a:r>
              <a:rPr lang="en-GB" sz="4400" dirty="0">
                <a:solidFill>
                  <a:srgbClr val="D63377"/>
                </a:solidFill>
              </a:rPr>
              <a:t>Evaluating assignment e-feedback</a:t>
            </a:r>
            <a:br>
              <a:rPr lang="en-GB" sz="4400" dirty="0">
                <a:solidFill>
                  <a:srgbClr val="D63377"/>
                </a:solidFill>
              </a:rPr>
            </a:br>
            <a:r>
              <a:rPr lang="en-GB" sz="4400" dirty="0">
                <a:solidFill>
                  <a:srgbClr val="D63377"/>
                </a:solidFill>
              </a:rPr>
              <a:t> in Higher Education</a:t>
            </a:r>
            <a:endParaRPr lang="en-GB" sz="2400" dirty="0">
              <a:solidFill>
                <a:srgbClr val="D63377"/>
              </a:solidFill>
            </a:endParaRPr>
          </a:p>
        </p:txBody>
      </p:sp>
      <p:sp>
        <p:nvSpPr>
          <p:cNvPr id="8199" name="Rectangle 5"/>
          <p:cNvSpPr txBox="1">
            <a:spLocks noChangeArrowheads="1"/>
          </p:cNvSpPr>
          <p:nvPr/>
        </p:nvSpPr>
        <p:spPr bwMode="auto">
          <a:xfrm>
            <a:off x="404816" y="6507163"/>
            <a:ext cx="8794751" cy="481012"/>
          </a:xfrm>
          <a:prstGeom prst="rect">
            <a:avLst/>
          </a:prstGeom>
          <a:noFill/>
          <a:ln w="9525">
            <a:noFill/>
            <a:miter lim="800000"/>
            <a:headEnd/>
            <a:tailEnd/>
          </a:ln>
        </p:spPr>
        <p:txBody>
          <a:bodyPr lIns="79395" tIns="39696" rIns="79395" bIns="39696">
            <a:spAutoFit/>
          </a:bodyPr>
          <a:lstStyle/>
          <a:p>
            <a:pPr marL="298288" indent="-298288" defTabSz="796493">
              <a:buClr>
                <a:srgbClr val="D60077"/>
              </a:buClr>
            </a:pPr>
            <a:r>
              <a:rPr lang="en-US" dirty="0">
                <a:solidFill>
                  <a:srgbClr val="404040"/>
                </a:solidFill>
              </a:rPr>
              <a:t>Languages in Higher Education 2012</a:t>
            </a:r>
            <a:endParaRPr lang="en-GB" dirty="0">
              <a:solidFill>
                <a:srgbClr val="404040"/>
              </a:solidFill>
            </a:endParaRPr>
          </a:p>
        </p:txBody>
      </p:sp>
      <p:sp>
        <p:nvSpPr>
          <p:cNvPr id="8200" name="Rectangle 8"/>
          <p:cNvSpPr>
            <a:spLocks noChangeArrowheads="1"/>
          </p:cNvSpPr>
          <p:nvPr/>
        </p:nvSpPr>
        <p:spPr bwMode="auto">
          <a:xfrm>
            <a:off x="404813" y="5005392"/>
            <a:ext cx="8569326" cy="973137"/>
          </a:xfrm>
          <a:prstGeom prst="rect">
            <a:avLst/>
          </a:prstGeom>
          <a:noFill/>
          <a:ln w="9525">
            <a:noFill/>
            <a:miter lim="800000"/>
            <a:headEnd/>
            <a:tailEnd/>
          </a:ln>
        </p:spPr>
        <p:txBody>
          <a:bodyPr lIns="79395" tIns="39696" rIns="79395" bIns="39696">
            <a:spAutoFit/>
          </a:bodyPr>
          <a:lstStyle/>
          <a:p>
            <a:pPr defTabSz="796493">
              <a:buClr>
                <a:srgbClr val="D60077"/>
              </a:buClr>
            </a:pPr>
            <a:r>
              <a:rPr lang="en-GB" sz="2900" dirty="0" err="1">
                <a:solidFill>
                  <a:schemeClr val="tx1"/>
                </a:solidFill>
              </a:rPr>
              <a:t>María</a:t>
            </a:r>
            <a:r>
              <a:rPr lang="es-ES_tradnl" sz="2900" dirty="0">
                <a:solidFill>
                  <a:schemeClr val="tx1"/>
                </a:solidFill>
              </a:rPr>
              <a:t> Fernández-Toro, </a:t>
            </a:r>
            <a:r>
              <a:rPr lang="es-ES_tradnl" sz="2900" dirty="0" err="1">
                <a:solidFill>
                  <a:schemeClr val="tx1"/>
                </a:solidFill>
              </a:rPr>
              <a:t>The</a:t>
            </a:r>
            <a:r>
              <a:rPr lang="es-ES_tradnl" sz="2900" dirty="0">
                <a:solidFill>
                  <a:schemeClr val="tx1"/>
                </a:solidFill>
              </a:rPr>
              <a:t> Open </a:t>
            </a:r>
            <a:r>
              <a:rPr lang="es-ES_tradnl" sz="2900" dirty="0" err="1">
                <a:solidFill>
                  <a:schemeClr val="tx1"/>
                </a:solidFill>
              </a:rPr>
              <a:t>University</a:t>
            </a:r>
            <a:r>
              <a:rPr lang="es-ES_tradnl" sz="2900" dirty="0">
                <a:solidFill>
                  <a:schemeClr val="tx1"/>
                </a:solidFill>
              </a:rPr>
              <a:t/>
            </a:r>
            <a:br>
              <a:rPr lang="es-ES_tradnl" sz="2900" dirty="0">
                <a:solidFill>
                  <a:schemeClr val="tx1"/>
                </a:solidFill>
              </a:rPr>
            </a:br>
            <a:r>
              <a:rPr lang="es-ES_tradnl" sz="2900" dirty="0">
                <a:solidFill>
                  <a:schemeClr val="tx1"/>
                </a:solidFill>
              </a:rPr>
              <a:t>Elena </a:t>
            </a:r>
            <a:r>
              <a:rPr lang="es-ES_tradnl" sz="2900" dirty="0" err="1">
                <a:solidFill>
                  <a:schemeClr val="tx1"/>
                </a:solidFill>
              </a:rPr>
              <a:t>Polisca</a:t>
            </a:r>
            <a:r>
              <a:rPr lang="es-ES_tradnl" sz="2900" dirty="0">
                <a:solidFill>
                  <a:schemeClr val="tx1"/>
                </a:solidFill>
              </a:rPr>
              <a:t>, </a:t>
            </a:r>
            <a:r>
              <a:rPr lang="es-ES_tradnl" sz="2900" dirty="0" err="1">
                <a:solidFill>
                  <a:schemeClr val="tx1"/>
                </a:solidFill>
              </a:rPr>
              <a:t>The</a:t>
            </a:r>
            <a:r>
              <a:rPr lang="es-ES_tradnl" sz="2900">
                <a:solidFill>
                  <a:schemeClr val="tx1"/>
                </a:solidFill>
              </a:rPr>
              <a:t> University</a:t>
            </a:r>
            <a:r>
              <a:rPr lang="es-ES_tradnl" sz="2900" dirty="0">
                <a:solidFill>
                  <a:schemeClr val="tx1"/>
                </a:solidFill>
              </a:rPr>
              <a:t> of Manchester</a:t>
            </a:r>
            <a:endParaRPr lang="en-GB" sz="29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0088" y="2517775"/>
            <a:ext cx="8890000" cy="1620838"/>
          </a:xfrm>
        </p:spPr>
        <p:txBody>
          <a:bodyPr rtlCol="0" anchor="b">
            <a:normAutofit fontScale="90000"/>
          </a:bodyPr>
          <a:lstStyle/>
          <a:p>
            <a:pPr defTabSz="1028170" fontAlgn="auto">
              <a:spcAft>
                <a:spcPts val="0"/>
              </a:spcAft>
              <a:defRPr/>
            </a:pPr>
            <a:r>
              <a:rPr lang="en-GB" b="1" dirty="0" smtClean="0">
                <a:solidFill>
                  <a:schemeClr val="bg1">
                    <a:lumMod val="50000"/>
                  </a:schemeClr>
                </a:solidFill>
                <a:latin typeface="Gill Sans Std" pitchFamily="34" charset="0"/>
              </a:rPr>
              <a:t>WELCOME TO </a:t>
            </a:r>
            <a:br>
              <a:rPr lang="en-GB" b="1" dirty="0" smtClean="0">
                <a:solidFill>
                  <a:schemeClr val="bg1">
                    <a:lumMod val="50000"/>
                  </a:schemeClr>
                </a:solidFill>
                <a:latin typeface="Gill Sans Std" pitchFamily="34" charset="0"/>
              </a:rPr>
            </a:br>
            <a:r>
              <a:rPr lang="en-GB" b="1" dirty="0" smtClean="0">
                <a:solidFill>
                  <a:schemeClr val="bg1">
                    <a:lumMod val="50000"/>
                  </a:schemeClr>
                </a:solidFill>
                <a:latin typeface="Gill Sans Std" pitchFamily="34" charset="0"/>
              </a:rPr>
              <a:t>Language Futures : Languages in Higher Education 2012</a:t>
            </a:r>
            <a:endParaRPr lang="en-GB" b="1" dirty="0">
              <a:solidFill>
                <a:schemeClr val="bg1">
                  <a:lumMod val="50000"/>
                </a:schemeClr>
              </a:solidFill>
              <a:latin typeface="Gill Sans Std" pitchFamily="34" charset="0"/>
            </a:endParaRPr>
          </a:p>
        </p:txBody>
      </p:sp>
      <p:sp>
        <p:nvSpPr>
          <p:cNvPr id="3" name="Subtitle 2"/>
          <p:cNvSpPr>
            <a:spLocks noGrp="1"/>
          </p:cNvSpPr>
          <p:nvPr>
            <p:ph type="subTitle" idx="1"/>
          </p:nvPr>
        </p:nvSpPr>
        <p:spPr>
          <a:xfrm>
            <a:off x="790575" y="4495800"/>
            <a:ext cx="8731250" cy="1931988"/>
          </a:xfrm>
        </p:spPr>
        <p:txBody>
          <a:bodyPr rtlCol="0">
            <a:normAutofit lnSpcReduction="10000"/>
          </a:bodyPr>
          <a:lstStyle/>
          <a:p>
            <a:pPr defTabSz="1028170" fontAlgn="auto">
              <a:spcAft>
                <a:spcPts val="0"/>
              </a:spcAft>
              <a:defRPr/>
            </a:pPr>
            <a:r>
              <a:rPr lang="en-GB" b="1" dirty="0" smtClean="0">
                <a:solidFill>
                  <a:schemeClr val="bg1">
                    <a:lumMod val="50000"/>
                  </a:schemeClr>
                </a:solidFill>
                <a:latin typeface="Gill Sans Std Light" pitchFamily="34" charset="0"/>
              </a:rPr>
              <a:t>5th &amp; 6th July 2012</a:t>
            </a:r>
          </a:p>
          <a:p>
            <a:pPr defTabSz="1028170" fontAlgn="auto">
              <a:spcAft>
                <a:spcPts val="0"/>
              </a:spcAft>
              <a:defRPr/>
            </a:pPr>
            <a:r>
              <a:rPr lang="en-GB" b="1" dirty="0" smtClean="0">
                <a:solidFill>
                  <a:schemeClr val="bg1">
                    <a:lumMod val="50000"/>
                  </a:schemeClr>
                </a:solidFill>
                <a:latin typeface="Gill Sans Std Light" pitchFamily="34" charset="0"/>
              </a:rPr>
              <a:t>Edinburgh</a:t>
            </a:r>
          </a:p>
          <a:p>
            <a:pPr defTabSz="1028170" fontAlgn="auto">
              <a:spcAft>
                <a:spcPts val="0"/>
              </a:spcAft>
              <a:defRPr/>
            </a:pPr>
            <a:r>
              <a:rPr lang="en-GB" b="1" dirty="0" smtClean="0">
                <a:solidFill>
                  <a:schemeClr val="bg1">
                    <a:lumMod val="50000"/>
                  </a:schemeClr>
                </a:solidFill>
                <a:latin typeface="Gill Sans Std Light" pitchFamily="34" charset="0"/>
              </a:rPr>
              <a:t>#LLASconf2012</a:t>
            </a:r>
          </a:p>
          <a:p>
            <a:pPr defTabSz="1028170" fontAlgn="auto">
              <a:spcAft>
                <a:spcPts val="0"/>
              </a:spcAft>
              <a:defRPr/>
            </a:pPr>
            <a:endParaRPr lang="en-GB" b="1" dirty="0">
              <a:solidFill>
                <a:schemeClr val="bg1">
                  <a:lumMod val="50000"/>
                </a:schemeClr>
              </a:solidFill>
              <a:latin typeface="Gill Sans Std Light" pitchFamily="34" charset="0"/>
            </a:endParaRPr>
          </a:p>
          <a:p>
            <a:pPr algn="l" defTabSz="1028170" fontAlgn="auto">
              <a:spcAft>
                <a:spcPts val="0"/>
              </a:spcAft>
              <a:defRPr/>
            </a:pPr>
            <a:endParaRPr lang="en-GB" sz="2000" dirty="0">
              <a:solidFill>
                <a:schemeClr val="bg1">
                  <a:lumMod val="50000"/>
                </a:schemeClr>
              </a:solidFill>
              <a:latin typeface="Gill Sans Std Light" pitchFamily="34" charset="0"/>
            </a:endParaRPr>
          </a:p>
        </p:txBody>
      </p:sp>
      <p:cxnSp>
        <p:nvCxnSpPr>
          <p:cNvPr id="8" name="Straight Connector 7"/>
          <p:cNvCxnSpPr/>
          <p:nvPr/>
        </p:nvCxnSpPr>
        <p:spPr>
          <a:xfrm>
            <a:off x="782650" y="4337050"/>
            <a:ext cx="8905875" cy="0"/>
          </a:xfrm>
          <a:prstGeom prst="line">
            <a:avLst/>
          </a:prstGeom>
          <a:ln w="57150">
            <a:solidFill>
              <a:srgbClr val="8F3A8E"/>
            </a:solidFill>
          </a:ln>
        </p:spPr>
        <p:style>
          <a:lnRef idx="1">
            <a:schemeClr val="accent1"/>
          </a:lnRef>
          <a:fillRef idx="0">
            <a:schemeClr val="accent1"/>
          </a:fillRef>
          <a:effectRef idx="0">
            <a:schemeClr val="accent1"/>
          </a:effectRef>
          <a:fontRef idx="minor">
            <a:schemeClr val="tx1"/>
          </a:fontRef>
        </p:style>
      </p:cxnSp>
      <p:pic>
        <p:nvPicPr>
          <p:cNvPr id="1638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07125" y="287338"/>
            <a:ext cx="3989388"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6638925"/>
            <a:ext cx="10460038" cy="922338"/>
          </a:xfrm>
          <a:prstGeom prst="rect">
            <a:avLst/>
          </a:prstGeom>
          <a:solidFill>
            <a:srgbClr val="8F3A8E"/>
          </a:solidFill>
          <a:ln>
            <a:noFill/>
          </a:ln>
        </p:spPr>
        <p:style>
          <a:lnRef idx="2">
            <a:schemeClr val="accent1">
              <a:shade val="50000"/>
            </a:schemeClr>
          </a:lnRef>
          <a:fillRef idx="1">
            <a:schemeClr val="accent1"/>
          </a:fillRef>
          <a:effectRef idx="0">
            <a:schemeClr val="accent1"/>
          </a:effectRef>
          <a:fontRef idx="minor">
            <a:schemeClr val="lt1"/>
          </a:fontRef>
        </p:style>
        <p:txBody>
          <a:bodyPr lIns="102806" tIns="51403" rIns="102806" bIns="51403" anchor="ctr"/>
          <a:lstStyle/>
          <a:p>
            <a:pPr algn="ctr" defTabSz="1028030" fontAlgn="auto">
              <a:spcBef>
                <a:spcPts val="0"/>
              </a:spcBef>
              <a:spcAft>
                <a:spcPts val="0"/>
              </a:spcAft>
              <a:defRPr/>
            </a:pPr>
            <a:endParaRPr lang="en-GB" sz="2000">
              <a:solidFill>
                <a:prstClr val="white"/>
              </a:solidFill>
            </a:endParaRPr>
          </a:p>
        </p:txBody>
      </p:sp>
      <p:pic>
        <p:nvPicPr>
          <p:cNvPr id="16391"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438" y="287344"/>
            <a:ext cx="2290762"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03588" y="103187"/>
            <a:ext cx="2373312"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95102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2179" y="208287"/>
            <a:ext cx="9637399" cy="4027422"/>
          </a:xfrm>
          <a:extLst/>
        </p:spPr>
        <p:style>
          <a:lnRef idx="0">
            <a:scrgbClr r="0" g="0" b="0"/>
          </a:lnRef>
          <a:fillRef idx="1001">
            <a:schemeClr val="lt2"/>
          </a:fillRef>
          <a:effectRef idx="0">
            <a:scrgbClr r="0" g="0" b="0"/>
          </a:effectRef>
          <a:fontRef idx="major"/>
        </p:style>
        <p:txBody>
          <a:bodyPr rtlCol="0">
            <a:noAutofit/>
          </a:bodyPr>
          <a:lstStyle/>
          <a:p>
            <a:pPr eaLnBrk="1" fontAlgn="auto" hangingPunct="1">
              <a:spcAft>
                <a:spcPts val="0"/>
              </a:spcAft>
              <a:defRPr/>
            </a:pPr>
            <a:r>
              <a:rPr lang="en-GB" sz="5400" dirty="0">
                <a:solidFill>
                  <a:srgbClr val="000000"/>
                </a:solidFill>
                <a:latin typeface="Calibri"/>
                <a:ea typeface="SimSun"/>
              </a:rPr>
              <a:t>What are the Strengths and Weaknesses of the Language Learning Social Networking Site (SNS) www.busuu.com?</a:t>
            </a:r>
            <a:endParaRPr lang="en-US" sz="5400" dirty="0">
              <a:solidFill>
                <a:schemeClr val="tx1"/>
              </a:solidFill>
            </a:endParaRPr>
          </a:p>
        </p:txBody>
      </p:sp>
      <p:sp>
        <p:nvSpPr>
          <p:cNvPr id="10243" name="Rectangle 3"/>
          <p:cNvSpPr>
            <a:spLocks noGrp="1" noChangeArrowheads="1"/>
          </p:cNvSpPr>
          <p:nvPr>
            <p:ph type="subTitle" idx="1"/>
          </p:nvPr>
        </p:nvSpPr>
        <p:spPr>
          <a:xfrm>
            <a:off x="435835" y="4337227"/>
            <a:ext cx="10024203" cy="3224039"/>
          </a:xfrm>
        </p:spPr>
        <p:txBody>
          <a:bodyPr>
            <a:normAutofit lnSpcReduction="10000"/>
          </a:bodyPr>
          <a:lstStyle/>
          <a:p>
            <a:pPr algn="l" eaLnBrk="1" hangingPunct="1">
              <a:lnSpc>
                <a:spcPct val="90000"/>
              </a:lnSpc>
              <a:defRPr/>
            </a:pPr>
            <a:r>
              <a:rPr lang="en-US" sz="2700" dirty="0">
                <a:solidFill>
                  <a:schemeClr val="tx1"/>
                </a:solidFill>
              </a:rPr>
              <a:t>Centre for languages, linguistics and area studies (LLAS), The University Council of Modern Languages (UCML) and the Association of University Language </a:t>
            </a:r>
            <a:r>
              <a:rPr lang="en-US" sz="2700" dirty="0" err="1">
                <a:solidFill>
                  <a:schemeClr val="tx1"/>
                </a:solidFill>
              </a:rPr>
              <a:t>Centres</a:t>
            </a:r>
            <a:r>
              <a:rPr lang="en-US" sz="2700" dirty="0">
                <a:solidFill>
                  <a:schemeClr val="tx1"/>
                </a:solidFill>
              </a:rPr>
              <a:t> (AULC). </a:t>
            </a:r>
          </a:p>
          <a:p>
            <a:pPr algn="l" eaLnBrk="1" hangingPunct="1">
              <a:lnSpc>
                <a:spcPct val="90000"/>
              </a:lnSpc>
              <a:defRPr/>
            </a:pPr>
            <a:r>
              <a:rPr lang="en-US" sz="2700" dirty="0">
                <a:solidFill>
                  <a:schemeClr val="tx1"/>
                </a:solidFill>
              </a:rPr>
              <a:t>John McIntyre Conference Centre, Edinburgh 5</a:t>
            </a:r>
            <a:r>
              <a:rPr lang="en-US" sz="2700" baseline="30000" dirty="0">
                <a:solidFill>
                  <a:schemeClr val="tx1"/>
                </a:solidFill>
              </a:rPr>
              <a:t>th</a:t>
            </a:r>
            <a:r>
              <a:rPr lang="en-US" sz="2700" dirty="0">
                <a:solidFill>
                  <a:schemeClr val="tx1"/>
                </a:solidFill>
              </a:rPr>
              <a:t> and 6</a:t>
            </a:r>
            <a:r>
              <a:rPr lang="en-US" sz="2700" baseline="30000" dirty="0">
                <a:solidFill>
                  <a:schemeClr val="tx1"/>
                </a:solidFill>
              </a:rPr>
              <a:t>th</a:t>
            </a:r>
            <a:r>
              <a:rPr lang="en-US" sz="2700" dirty="0">
                <a:solidFill>
                  <a:schemeClr val="tx1"/>
                </a:solidFill>
              </a:rPr>
              <a:t> July 2012</a:t>
            </a:r>
            <a:endParaRPr lang="en-GB" sz="2700" dirty="0">
              <a:solidFill>
                <a:schemeClr val="tx1"/>
              </a:solidFill>
            </a:endParaRPr>
          </a:p>
          <a:p>
            <a:pPr eaLnBrk="1" hangingPunct="1">
              <a:lnSpc>
                <a:spcPct val="90000"/>
              </a:lnSpc>
              <a:defRPr/>
            </a:pPr>
            <a:endParaRPr lang="en-GB" sz="2700" dirty="0">
              <a:solidFill>
                <a:schemeClr val="tx1"/>
              </a:solidFill>
            </a:endParaRPr>
          </a:p>
          <a:p>
            <a:pPr eaLnBrk="1" hangingPunct="1">
              <a:lnSpc>
                <a:spcPct val="90000"/>
              </a:lnSpc>
              <a:defRPr/>
            </a:pPr>
            <a:r>
              <a:rPr lang="en-GB" sz="2700" dirty="0">
                <a:solidFill>
                  <a:schemeClr val="tx1"/>
                </a:solidFill>
              </a:rPr>
              <a:t>Billy Brick</a:t>
            </a:r>
          </a:p>
          <a:p>
            <a:pPr eaLnBrk="1" hangingPunct="1">
              <a:lnSpc>
                <a:spcPct val="90000"/>
              </a:lnSpc>
              <a:defRPr/>
            </a:pPr>
            <a:r>
              <a:rPr lang="en-GB" sz="2700" dirty="0">
                <a:solidFill>
                  <a:schemeClr val="tx1"/>
                </a:solidFill>
              </a:rPr>
              <a:t>b.brick@coventry.ac.uk</a:t>
            </a:r>
          </a:p>
          <a:p>
            <a:pPr eaLnBrk="1" hangingPunct="1">
              <a:lnSpc>
                <a:spcPct val="90000"/>
              </a:lnSpc>
              <a:defRPr/>
            </a:pPr>
            <a:r>
              <a:rPr lang="en-GB" sz="2700" dirty="0">
                <a:solidFill>
                  <a:schemeClr val="tx1"/>
                </a:solidFill>
              </a:rPr>
              <a:t>Coventry University</a:t>
            </a:r>
          </a:p>
        </p:txBody>
      </p:sp>
      <p:pic>
        <p:nvPicPr>
          <p:cNvPr id="10244" name="Picture 3" descr="CU_logo_blue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9370" y="5917739"/>
            <a:ext cx="2486076" cy="165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31832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784503" y="1636527"/>
            <a:ext cx="8891032" cy="5478415"/>
          </a:xfrm>
        </p:spPr>
        <p:txBody>
          <a:bodyPr/>
          <a:lstStyle/>
          <a:p>
            <a:pPr eaLnBrk="1" hangingPunct="1"/>
            <a:r>
              <a:rPr lang="en-GB" sz="4100"/>
              <a:t>Web 2.0 SNSs: historical context</a:t>
            </a:r>
          </a:p>
          <a:p>
            <a:pPr eaLnBrk="1" hangingPunct="1"/>
            <a:r>
              <a:rPr lang="en-GB" sz="4100"/>
              <a:t>Examples of SNSs and their functionality</a:t>
            </a:r>
          </a:p>
          <a:p>
            <a:pPr eaLnBrk="1" hangingPunct="1"/>
            <a:r>
              <a:rPr lang="en-GB" sz="4100"/>
              <a:t>Research Projects</a:t>
            </a:r>
          </a:p>
          <a:p>
            <a:pPr eaLnBrk="1" hangingPunct="1"/>
            <a:r>
              <a:rPr lang="en-GB" sz="4100"/>
              <a:t>Results</a:t>
            </a:r>
          </a:p>
          <a:p>
            <a:pPr eaLnBrk="1" hangingPunct="1"/>
            <a:r>
              <a:rPr lang="en-GB" sz="4100"/>
              <a:t>Future directions</a:t>
            </a:r>
          </a:p>
          <a:p>
            <a:pPr eaLnBrk="1" hangingPunct="1"/>
            <a:r>
              <a:rPr lang="en-GB" sz="4100"/>
              <a:t>Discussion</a:t>
            </a:r>
          </a:p>
        </p:txBody>
      </p:sp>
      <p:sp>
        <p:nvSpPr>
          <p:cNvPr id="11267"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261BF633-99B3-4AD3-9779-FC70FF20360B}" type="datetime1">
              <a:rPr lang="en-GB" sz="1100">
                <a:solidFill>
                  <a:srgbClr val="073E87"/>
                </a:solidFill>
              </a:rPr>
              <a:pPr/>
              <a:t>18/09/2012</a:t>
            </a:fld>
            <a:endParaRPr lang="en-US" sz="1100">
              <a:solidFill>
                <a:srgbClr val="073E87"/>
              </a:solidFill>
            </a:endParaRPr>
          </a:p>
        </p:txBody>
      </p:sp>
      <p:sp>
        <p:nvSpPr>
          <p:cNvPr id="112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CF9C18CE-D5EC-4505-BE39-23919899A373}" type="slidenum">
              <a:rPr lang="en-US" sz="1100">
                <a:solidFill>
                  <a:srgbClr val="073E87"/>
                </a:solidFill>
              </a:rPr>
              <a:pPr/>
              <a:t>22</a:t>
            </a:fld>
            <a:endParaRPr lang="en-US" sz="1100">
              <a:solidFill>
                <a:srgbClr val="073E87"/>
              </a:solidFill>
            </a:endParaRPr>
          </a:p>
        </p:txBody>
      </p:sp>
      <p:sp>
        <p:nvSpPr>
          <p:cNvPr id="2" name="Title 1"/>
          <p:cNvSpPr>
            <a:spLocks noGrp="1"/>
          </p:cNvSpPr>
          <p:nvPr>
            <p:ph type="title"/>
          </p:nvPr>
        </p:nvSpPr>
        <p:spPr>
          <a:xfrm>
            <a:off x="784503" y="208286"/>
            <a:ext cx="8891032" cy="1270712"/>
          </a:xfrm>
        </p:spPr>
        <p:txBody>
          <a:bodyPr rtlCol="0">
            <a:normAutofit/>
          </a:bodyPr>
          <a:lstStyle/>
          <a:p>
            <a:pPr eaLnBrk="1" fontAlgn="auto" hangingPunct="1">
              <a:spcAft>
                <a:spcPts val="0"/>
              </a:spcAft>
              <a:defRPr/>
            </a:pPr>
            <a:r>
              <a:rPr lang="en-GB" spc="338" dirty="0">
                <a:effectLst>
                  <a:outerShdw blurRad="38100" dist="38100" dir="2700000" algn="tl">
                    <a:srgbClr val="000000">
                      <a:alpha val="43137"/>
                    </a:srgbClr>
                  </a:outerShdw>
                </a:effectLst>
              </a:rPr>
              <a:t>Overview</a:t>
            </a:r>
          </a:p>
        </p:txBody>
      </p:sp>
    </p:spTree>
    <p:extLst>
      <p:ext uri="{BB962C8B-B14F-4D97-AF65-F5344CB8AC3E}">
        <p14:creationId xmlns:p14="http://schemas.microsoft.com/office/powerpoint/2010/main" val="3135867607"/>
      </p:ext>
    </p:extLst>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fade">
                                      <p:cBhvr>
                                        <p:cTn id="7" dur="500"/>
                                        <p:tgtEl>
                                          <p:spTgt spid="102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242">
                                            <p:txEl>
                                              <p:pRg st="1" end="1"/>
                                            </p:txEl>
                                          </p:spTgt>
                                        </p:tgtEl>
                                        <p:attrNameLst>
                                          <p:attrName>style.visibility</p:attrName>
                                        </p:attrNameLst>
                                      </p:cBhvr>
                                      <p:to>
                                        <p:strVal val="visible"/>
                                      </p:to>
                                    </p:set>
                                    <p:animEffect transition="in" filter="fade">
                                      <p:cBhvr>
                                        <p:cTn id="12" dur="500"/>
                                        <p:tgtEl>
                                          <p:spTgt spid="1024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242">
                                            <p:txEl>
                                              <p:pRg st="2" end="2"/>
                                            </p:txEl>
                                          </p:spTgt>
                                        </p:tgtEl>
                                        <p:attrNameLst>
                                          <p:attrName>style.visibility</p:attrName>
                                        </p:attrNameLst>
                                      </p:cBhvr>
                                      <p:to>
                                        <p:strVal val="visible"/>
                                      </p:to>
                                    </p:set>
                                    <p:animEffect transition="in" filter="fade">
                                      <p:cBhvr>
                                        <p:cTn id="17" dur="500"/>
                                        <p:tgtEl>
                                          <p:spTgt spid="1024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242">
                                            <p:txEl>
                                              <p:pRg st="3" end="3"/>
                                            </p:txEl>
                                          </p:spTgt>
                                        </p:tgtEl>
                                        <p:attrNameLst>
                                          <p:attrName>style.visibility</p:attrName>
                                        </p:attrNameLst>
                                      </p:cBhvr>
                                      <p:to>
                                        <p:strVal val="visible"/>
                                      </p:to>
                                    </p:set>
                                    <p:animEffect transition="in" filter="fade">
                                      <p:cBhvr>
                                        <p:cTn id="22" dur="500"/>
                                        <p:tgtEl>
                                          <p:spTgt spid="1024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0242">
                                            <p:txEl>
                                              <p:pRg st="4" end="4"/>
                                            </p:txEl>
                                          </p:spTgt>
                                        </p:tgtEl>
                                        <p:attrNameLst>
                                          <p:attrName>style.visibility</p:attrName>
                                        </p:attrNameLst>
                                      </p:cBhvr>
                                      <p:to>
                                        <p:strVal val="visible"/>
                                      </p:to>
                                    </p:set>
                                    <p:animEffect transition="in" filter="fade">
                                      <p:cBhvr>
                                        <p:cTn id="27" dur="500"/>
                                        <p:tgtEl>
                                          <p:spTgt spid="1024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0242">
                                            <p:txEl>
                                              <p:pRg st="5" end="5"/>
                                            </p:txEl>
                                          </p:spTgt>
                                        </p:tgtEl>
                                        <p:attrNameLst>
                                          <p:attrName>style.visibility</p:attrName>
                                        </p:attrNameLst>
                                      </p:cBhvr>
                                      <p:to>
                                        <p:strVal val="visible"/>
                                      </p:to>
                                    </p:set>
                                    <p:animEffect transition="in" filter="fade">
                                      <p:cBhvr>
                                        <p:cTn id="32" dur="500"/>
                                        <p:tgtEl>
                                          <p:spTgt spid="1024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784503" y="1717040"/>
            <a:ext cx="8891032" cy="5004085"/>
          </a:xfrm>
        </p:spPr>
        <p:txBody>
          <a:bodyPr/>
          <a:lstStyle/>
          <a:p>
            <a:pPr eaLnBrk="1" hangingPunct="1">
              <a:buFontTx/>
              <a:buNone/>
            </a:pPr>
            <a:r>
              <a:rPr lang="en-US" sz="4100"/>
              <a:t>SNSs for language learning are: </a:t>
            </a:r>
          </a:p>
          <a:p>
            <a:pPr eaLnBrk="1" hangingPunct="1">
              <a:buFontTx/>
              <a:buNone/>
            </a:pPr>
            <a:endParaRPr lang="en-US" smtClean="0"/>
          </a:p>
          <a:p>
            <a:pPr eaLnBrk="1" hangingPunct="1">
              <a:buFontTx/>
              <a:buNone/>
            </a:pPr>
            <a:r>
              <a:rPr lang="en-US" smtClean="0"/>
              <a:t>	</a:t>
            </a:r>
            <a:r>
              <a:rPr lang="en-US" sz="3600" b="1" i="1"/>
              <a:t>’disruptive technologies’ </a:t>
            </a:r>
            <a:r>
              <a:rPr lang="en-US" sz="3600"/>
              <a:t>in that they allow for new and different ways of doing familiar tasks.</a:t>
            </a:r>
            <a:endParaRPr lang="en-GB" sz="3600">
              <a:latin typeface="Arial" charset="0"/>
              <a:cs typeface="Arial" charset="0"/>
            </a:endParaRPr>
          </a:p>
          <a:p>
            <a:pPr eaLnBrk="1" hangingPunct="1">
              <a:buFontTx/>
              <a:buNone/>
            </a:pPr>
            <a:r>
              <a:rPr lang="en-GB" sz="3600">
                <a:latin typeface="Arial" charset="0"/>
                <a:cs typeface="Arial" charset="0"/>
              </a:rPr>
              <a:t>	Godwin-Jones (2005) </a:t>
            </a:r>
            <a:endParaRPr lang="en-GB" sz="3600"/>
          </a:p>
        </p:txBody>
      </p:sp>
      <p:sp>
        <p:nvSpPr>
          <p:cNvPr id="12291"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002BCD1E-F98E-4961-8C60-8F9D734FB08C}" type="datetime1">
              <a:rPr lang="en-GB" sz="1100">
                <a:solidFill>
                  <a:srgbClr val="073E87"/>
                </a:solidFill>
              </a:rPr>
              <a:pPr/>
              <a:t>18/09/2012</a:t>
            </a:fld>
            <a:endParaRPr lang="en-US" sz="1100">
              <a:solidFill>
                <a:srgbClr val="073E87"/>
              </a:solidFill>
            </a:endParaRPr>
          </a:p>
        </p:txBody>
      </p:sp>
      <p:sp>
        <p:nvSpPr>
          <p:cNvPr id="1229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0581D368-B447-46CC-B81D-7B2726743DE9}" type="slidenum">
              <a:rPr lang="en-US" sz="1100">
                <a:solidFill>
                  <a:srgbClr val="073E87"/>
                </a:solidFill>
              </a:rPr>
              <a:pPr/>
              <a:t>23</a:t>
            </a:fld>
            <a:endParaRPr lang="en-US" sz="1100">
              <a:solidFill>
                <a:srgbClr val="073E87"/>
              </a:solidFill>
            </a:endParaRPr>
          </a:p>
        </p:txBody>
      </p:sp>
    </p:spTree>
    <p:extLst>
      <p:ext uri="{BB962C8B-B14F-4D97-AF65-F5344CB8AC3E}">
        <p14:creationId xmlns:p14="http://schemas.microsoft.com/office/powerpoint/2010/main" val="39457266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title"/>
          </p:nvPr>
        </p:nvSpPr>
        <p:spPr>
          <a:xfrm>
            <a:off x="408599" y="393816"/>
            <a:ext cx="9512097" cy="1260211"/>
          </a:xfrm>
        </p:spPr>
        <p:txBody>
          <a:bodyPr rtlCol="0">
            <a:normAutofit/>
          </a:bodyPr>
          <a:lstStyle/>
          <a:p>
            <a:pPr eaLnBrk="1" fontAlgn="auto" hangingPunct="1">
              <a:spcAft>
                <a:spcPts val="0"/>
              </a:spcAft>
              <a:defRPr/>
            </a:pPr>
            <a:r>
              <a:rPr lang="en-GB" spc="338" dirty="0">
                <a:effectLst>
                  <a:outerShdw blurRad="38100" dist="38100" dir="2700000" algn="tl">
                    <a:srgbClr val="000000">
                      <a:alpha val="43137"/>
                    </a:srgbClr>
                  </a:outerShdw>
                </a:effectLst>
              </a:rPr>
              <a:t>Principles</a:t>
            </a:r>
            <a:r>
              <a:rPr lang="en-GB" dirty="0" smtClean="0">
                <a:effectLst>
                  <a:outerShdw blurRad="38100" dist="38100" dir="2700000" algn="tl">
                    <a:srgbClr val="000000">
                      <a:alpha val="43137"/>
                    </a:srgbClr>
                  </a:outerShdw>
                </a:effectLst>
              </a:rPr>
              <a:t> of Tandem Learning</a:t>
            </a:r>
            <a:br>
              <a:rPr lang="en-GB" dirty="0" smtClean="0">
                <a:effectLst>
                  <a:outerShdw blurRad="38100" dist="38100" dir="2700000" algn="tl">
                    <a:srgbClr val="000000">
                      <a:alpha val="43137"/>
                    </a:srgbClr>
                  </a:outerShdw>
                </a:effectLst>
              </a:rPr>
            </a:br>
            <a:r>
              <a:rPr lang="en-GB" sz="2000" dirty="0">
                <a:effectLst>
                  <a:outerShdw blurRad="38100" dist="38100" dir="2700000" algn="tl">
                    <a:srgbClr val="000000">
                      <a:alpha val="43137"/>
                    </a:srgbClr>
                  </a:outerShdw>
                </a:effectLst>
                <a:latin typeface="Arial" pitchFamily="34" charset="0"/>
                <a:cs typeface="Arial" pitchFamily="34" charset="0"/>
              </a:rPr>
              <a:t>(Little 2003)</a:t>
            </a:r>
          </a:p>
        </p:txBody>
      </p:sp>
      <p:sp>
        <p:nvSpPr>
          <p:cNvPr id="13315"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55EE8463-6521-4DB7-A1E4-3058EF880CB7}" type="datetime1">
              <a:rPr lang="en-GB" sz="1100">
                <a:solidFill>
                  <a:srgbClr val="073E87"/>
                </a:solidFill>
              </a:rPr>
              <a:pPr/>
              <a:t>18/09/2012</a:t>
            </a:fld>
            <a:endParaRPr lang="en-US" sz="1100">
              <a:solidFill>
                <a:srgbClr val="073E87"/>
              </a:solidFill>
            </a:endParaRPr>
          </a:p>
        </p:txBody>
      </p:sp>
      <p:sp>
        <p:nvSpPr>
          <p:cNvPr id="1331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A16E1CAF-023A-4498-B748-3EDB12CB373E}" type="slidenum">
              <a:rPr lang="en-US" sz="1100">
                <a:solidFill>
                  <a:srgbClr val="073E87"/>
                </a:solidFill>
              </a:rPr>
              <a:pPr/>
              <a:t>24</a:t>
            </a:fld>
            <a:endParaRPr lang="en-US" sz="1100">
              <a:solidFill>
                <a:srgbClr val="073E87"/>
              </a:solidFill>
            </a:endParaRPr>
          </a:p>
        </p:txBody>
      </p:sp>
      <p:sp>
        <p:nvSpPr>
          <p:cNvPr id="6" name="Freeform 5"/>
          <p:cNvSpPr/>
          <p:nvPr/>
        </p:nvSpPr>
        <p:spPr>
          <a:xfrm>
            <a:off x="4527236" y="2179114"/>
            <a:ext cx="5932802" cy="2100351"/>
          </a:xfrm>
          <a:custGeom>
            <a:avLst/>
            <a:gdLst>
              <a:gd name="connsiteX0" fmla="*/ 0 w 5186379"/>
              <a:gd name="connsiteY0" fmla="*/ 238068 h 1904548"/>
              <a:gd name="connsiteX1" fmla="*/ 4234105 w 5186379"/>
              <a:gd name="connsiteY1" fmla="*/ 238068 h 1904548"/>
              <a:gd name="connsiteX2" fmla="*/ 4234105 w 5186379"/>
              <a:gd name="connsiteY2" fmla="*/ 0 h 1904548"/>
              <a:gd name="connsiteX3" fmla="*/ 5186379 w 5186379"/>
              <a:gd name="connsiteY3" fmla="*/ 952274 h 1904548"/>
              <a:gd name="connsiteX4" fmla="*/ 4234105 w 5186379"/>
              <a:gd name="connsiteY4" fmla="*/ 1904548 h 1904548"/>
              <a:gd name="connsiteX5" fmla="*/ 4234105 w 5186379"/>
              <a:gd name="connsiteY5" fmla="*/ 1666480 h 1904548"/>
              <a:gd name="connsiteX6" fmla="*/ 0 w 5186379"/>
              <a:gd name="connsiteY6" fmla="*/ 1666480 h 1904548"/>
              <a:gd name="connsiteX7" fmla="*/ 0 w 5186379"/>
              <a:gd name="connsiteY7" fmla="*/ 238068 h 190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6379" h="1904548">
                <a:moveTo>
                  <a:pt x="0" y="238068"/>
                </a:moveTo>
                <a:lnTo>
                  <a:pt x="4234105" y="238068"/>
                </a:lnTo>
                <a:lnTo>
                  <a:pt x="4234105" y="0"/>
                </a:lnTo>
                <a:lnTo>
                  <a:pt x="5186379" y="952274"/>
                </a:lnTo>
                <a:lnTo>
                  <a:pt x="4234105" y="1904548"/>
                </a:lnTo>
                <a:lnTo>
                  <a:pt x="4234105" y="1666480"/>
                </a:lnTo>
                <a:lnTo>
                  <a:pt x="0" y="1666480"/>
                </a:lnTo>
                <a:lnTo>
                  <a:pt x="0" y="238068"/>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12867" tIns="280883" rIns="816917" bIns="280883" spcCol="1430"/>
          <a:lstStyle/>
          <a:p>
            <a:pPr marL="193018" lvl="1" indent="-193018" defTabSz="900748" eaLnBrk="0" hangingPunct="0">
              <a:lnSpc>
                <a:spcPct val="90000"/>
              </a:lnSpc>
              <a:spcAft>
                <a:spcPct val="15000"/>
              </a:spcAft>
              <a:buFontTx/>
              <a:buChar char="••"/>
              <a:defRPr/>
            </a:pPr>
            <a:r>
              <a:rPr lang="en-GB" sz="2300" dirty="0">
                <a:solidFill>
                  <a:prstClr val="black">
                    <a:hueOff val="0"/>
                    <a:satOff val="0"/>
                    <a:lumOff val="0"/>
                    <a:alphaOff val="0"/>
                  </a:prstClr>
                </a:solidFill>
              </a:rPr>
              <a:t>Driving force of Tandem Learning</a:t>
            </a:r>
          </a:p>
          <a:p>
            <a:pPr marL="193018" lvl="1" indent="-193018" defTabSz="900748" eaLnBrk="0" hangingPunct="0">
              <a:lnSpc>
                <a:spcPct val="90000"/>
              </a:lnSpc>
              <a:spcAft>
                <a:spcPct val="15000"/>
              </a:spcAft>
              <a:buFontTx/>
              <a:buChar char="••"/>
              <a:defRPr/>
            </a:pPr>
            <a:r>
              <a:rPr lang="en-GB" sz="2300" dirty="0">
                <a:solidFill>
                  <a:prstClr val="black">
                    <a:hueOff val="0"/>
                    <a:satOff val="0"/>
                    <a:lumOff val="0"/>
                    <a:alphaOff val="0"/>
                  </a:prstClr>
                </a:solidFill>
              </a:rPr>
              <a:t>Hands over control of learning to the learner</a:t>
            </a:r>
          </a:p>
          <a:p>
            <a:pPr marL="193018" lvl="1" indent="-193018" defTabSz="900748" eaLnBrk="0" hangingPunct="0">
              <a:lnSpc>
                <a:spcPct val="90000"/>
              </a:lnSpc>
              <a:spcAft>
                <a:spcPct val="15000"/>
              </a:spcAft>
              <a:buFontTx/>
              <a:buChar char="••"/>
              <a:defRPr/>
            </a:pPr>
            <a:r>
              <a:rPr lang="en-GB" sz="2300" dirty="0">
                <a:solidFill>
                  <a:prstClr val="black">
                    <a:hueOff val="0"/>
                    <a:satOff val="0"/>
                    <a:lumOff val="0"/>
                    <a:alphaOff val="0"/>
                  </a:prstClr>
                </a:solidFill>
              </a:rPr>
              <a:t>First hand contact with a native speaker of the target language</a:t>
            </a:r>
          </a:p>
        </p:txBody>
      </p:sp>
      <p:sp>
        <p:nvSpPr>
          <p:cNvPr id="7" name="Freeform 6"/>
          <p:cNvSpPr/>
          <p:nvPr/>
        </p:nvSpPr>
        <p:spPr>
          <a:xfrm>
            <a:off x="572002" y="2179667"/>
            <a:ext cx="3955214" cy="2099852"/>
          </a:xfrm>
          <a:custGeom>
            <a:avLst/>
            <a:gdLst>
              <a:gd name="connsiteX0" fmla="*/ 0 w 3457586"/>
              <a:gd name="connsiteY0" fmla="*/ 317431 h 1904548"/>
              <a:gd name="connsiteX1" fmla="*/ 92974 w 3457586"/>
              <a:gd name="connsiteY1" fmla="*/ 92973 h 1904548"/>
              <a:gd name="connsiteX2" fmla="*/ 317432 w 3457586"/>
              <a:gd name="connsiteY2" fmla="*/ 0 h 1904548"/>
              <a:gd name="connsiteX3" fmla="*/ 3140155 w 3457586"/>
              <a:gd name="connsiteY3" fmla="*/ 0 h 1904548"/>
              <a:gd name="connsiteX4" fmla="*/ 3364613 w 3457586"/>
              <a:gd name="connsiteY4" fmla="*/ 92974 h 1904548"/>
              <a:gd name="connsiteX5" fmla="*/ 3457586 w 3457586"/>
              <a:gd name="connsiteY5" fmla="*/ 317432 h 1904548"/>
              <a:gd name="connsiteX6" fmla="*/ 3457586 w 3457586"/>
              <a:gd name="connsiteY6" fmla="*/ 1587117 h 1904548"/>
              <a:gd name="connsiteX7" fmla="*/ 3364613 w 3457586"/>
              <a:gd name="connsiteY7" fmla="*/ 1811575 h 1904548"/>
              <a:gd name="connsiteX8" fmla="*/ 3140155 w 3457586"/>
              <a:gd name="connsiteY8" fmla="*/ 1904548 h 1904548"/>
              <a:gd name="connsiteX9" fmla="*/ 317431 w 3457586"/>
              <a:gd name="connsiteY9" fmla="*/ 1904548 h 1904548"/>
              <a:gd name="connsiteX10" fmla="*/ 92973 w 3457586"/>
              <a:gd name="connsiteY10" fmla="*/ 1811574 h 1904548"/>
              <a:gd name="connsiteX11" fmla="*/ 0 w 3457586"/>
              <a:gd name="connsiteY11" fmla="*/ 1587116 h 1904548"/>
              <a:gd name="connsiteX12" fmla="*/ 0 w 3457586"/>
              <a:gd name="connsiteY12" fmla="*/ 317431 h 190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57586" h="1904548">
                <a:moveTo>
                  <a:pt x="0" y="317431"/>
                </a:moveTo>
                <a:cubicBezTo>
                  <a:pt x="0" y="233243"/>
                  <a:pt x="33444" y="152503"/>
                  <a:pt x="92974" y="92973"/>
                </a:cubicBezTo>
                <a:cubicBezTo>
                  <a:pt x="152504" y="33443"/>
                  <a:pt x="233244" y="0"/>
                  <a:pt x="317432" y="0"/>
                </a:cubicBezTo>
                <a:lnTo>
                  <a:pt x="3140155" y="0"/>
                </a:lnTo>
                <a:cubicBezTo>
                  <a:pt x="3224343" y="0"/>
                  <a:pt x="3305083" y="33444"/>
                  <a:pt x="3364613" y="92974"/>
                </a:cubicBezTo>
                <a:cubicBezTo>
                  <a:pt x="3424143" y="152504"/>
                  <a:pt x="3457586" y="233244"/>
                  <a:pt x="3457586" y="317432"/>
                </a:cubicBezTo>
                <a:lnTo>
                  <a:pt x="3457586" y="1587117"/>
                </a:lnTo>
                <a:cubicBezTo>
                  <a:pt x="3457586" y="1671305"/>
                  <a:pt x="3424142" y="1752045"/>
                  <a:pt x="3364613" y="1811575"/>
                </a:cubicBezTo>
                <a:cubicBezTo>
                  <a:pt x="3305083" y="1871105"/>
                  <a:pt x="3224343" y="1904548"/>
                  <a:pt x="3140155" y="1904548"/>
                </a:cubicBezTo>
                <a:lnTo>
                  <a:pt x="317431" y="1904548"/>
                </a:lnTo>
                <a:cubicBezTo>
                  <a:pt x="233243" y="1904548"/>
                  <a:pt x="152503" y="1871104"/>
                  <a:pt x="92973" y="1811574"/>
                </a:cubicBezTo>
                <a:cubicBezTo>
                  <a:pt x="33443" y="1752044"/>
                  <a:pt x="0" y="1671304"/>
                  <a:pt x="0" y="1587116"/>
                </a:cubicBezTo>
                <a:lnTo>
                  <a:pt x="0" y="317431"/>
                </a:lnTo>
                <a:close/>
              </a:path>
            </a:pathLst>
          </a:custGeom>
          <a:gradFill flip="none" rotWithShape="1">
            <a:gsLst>
              <a:gs pos="0">
                <a:srgbClr val="1388BD">
                  <a:shade val="30000"/>
                  <a:satMod val="115000"/>
                </a:srgbClr>
              </a:gs>
              <a:gs pos="50000">
                <a:srgbClr val="1388BD">
                  <a:shade val="67500"/>
                  <a:satMod val="115000"/>
                </a:srgbClr>
              </a:gs>
              <a:gs pos="100000">
                <a:srgbClr val="1388BD">
                  <a:shade val="100000"/>
                  <a:satMod val="115000"/>
                </a:srgbClr>
              </a:gs>
            </a:gsLst>
            <a:lin ang="5400000" scaled="1"/>
            <a:tileRect/>
          </a:gradFill>
          <a:effectLst>
            <a:innerShdw blurRad="63500" dist="50800" dir="162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lIns="276238" tIns="190453" rIns="276238" bIns="190453" spcCol="1430" anchor="ctr"/>
          <a:lstStyle/>
          <a:p>
            <a:pPr algn="ctr" defTabSz="2001662" eaLnBrk="0" hangingPunct="0">
              <a:lnSpc>
                <a:spcPct val="90000"/>
              </a:lnSpc>
              <a:spcAft>
                <a:spcPct val="35000"/>
              </a:spcAft>
              <a:defRPr/>
            </a:pPr>
            <a:r>
              <a:rPr lang="en-GB" sz="4500" dirty="0">
                <a:solidFill>
                  <a:prstClr val="white"/>
                </a:solidFill>
              </a:rPr>
              <a:t>Learner Autonomy</a:t>
            </a:r>
          </a:p>
        </p:txBody>
      </p:sp>
      <p:sp>
        <p:nvSpPr>
          <p:cNvPr id="8" name="Freeform 7"/>
          <p:cNvSpPr/>
          <p:nvPr/>
        </p:nvSpPr>
        <p:spPr>
          <a:xfrm>
            <a:off x="4527236" y="4489500"/>
            <a:ext cx="5932802" cy="2100351"/>
          </a:xfrm>
          <a:custGeom>
            <a:avLst/>
            <a:gdLst>
              <a:gd name="connsiteX0" fmla="*/ 0 w 5186379"/>
              <a:gd name="connsiteY0" fmla="*/ 238068 h 1904548"/>
              <a:gd name="connsiteX1" fmla="*/ 4234105 w 5186379"/>
              <a:gd name="connsiteY1" fmla="*/ 238068 h 1904548"/>
              <a:gd name="connsiteX2" fmla="*/ 4234105 w 5186379"/>
              <a:gd name="connsiteY2" fmla="*/ 0 h 1904548"/>
              <a:gd name="connsiteX3" fmla="*/ 5186379 w 5186379"/>
              <a:gd name="connsiteY3" fmla="*/ 952274 h 1904548"/>
              <a:gd name="connsiteX4" fmla="*/ 4234105 w 5186379"/>
              <a:gd name="connsiteY4" fmla="*/ 1904548 h 1904548"/>
              <a:gd name="connsiteX5" fmla="*/ 4234105 w 5186379"/>
              <a:gd name="connsiteY5" fmla="*/ 1666480 h 1904548"/>
              <a:gd name="connsiteX6" fmla="*/ 0 w 5186379"/>
              <a:gd name="connsiteY6" fmla="*/ 1666480 h 1904548"/>
              <a:gd name="connsiteX7" fmla="*/ 0 w 5186379"/>
              <a:gd name="connsiteY7" fmla="*/ 238068 h 190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6379" h="1904548">
                <a:moveTo>
                  <a:pt x="0" y="238068"/>
                </a:moveTo>
                <a:lnTo>
                  <a:pt x="4234105" y="238068"/>
                </a:lnTo>
                <a:lnTo>
                  <a:pt x="4234105" y="0"/>
                </a:lnTo>
                <a:lnTo>
                  <a:pt x="5186379" y="952274"/>
                </a:lnTo>
                <a:lnTo>
                  <a:pt x="4234105" y="1904548"/>
                </a:lnTo>
                <a:lnTo>
                  <a:pt x="4234105" y="1666480"/>
                </a:lnTo>
                <a:lnTo>
                  <a:pt x="0" y="1666480"/>
                </a:lnTo>
                <a:lnTo>
                  <a:pt x="0" y="238068"/>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12867" tIns="280883" rIns="816917" bIns="280883" spcCol="1430"/>
          <a:lstStyle/>
          <a:p>
            <a:pPr marL="193018" lvl="1" indent="-193018" defTabSz="900748" eaLnBrk="0" hangingPunct="0">
              <a:lnSpc>
                <a:spcPct val="90000"/>
              </a:lnSpc>
              <a:spcAft>
                <a:spcPct val="15000"/>
              </a:spcAft>
              <a:buFontTx/>
              <a:buChar char="••"/>
              <a:defRPr/>
            </a:pPr>
            <a:r>
              <a:rPr lang="en-GB" sz="2300" dirty="0">
                <a:solidFill>
                  <a:prstClr val="black">
                    <a:hueOff val="0"/>
                    <a:satOff val="0"/>
                    <a:lumOff val="0"/>
                    <a:alphaOff val="0"/>
                  </a:prstClr>
                </a:solidFill>
              </a:rPr>
              <a:t>Equal effort and investment = equal benefit</a:t>
            </a:r>
          </a:p>
          <a:p>
            <a:pPr marL="193018" lvl="1" indent="-193018" defTabSz="900748" eaLnBrk="0" hangingPunct="0">
              <a:lnSpc>
                <a:spcPct val="90000"/>
              </a:lnSpc>
              <a:spcAft>
                <a:spcPct val="15000"/>
              </a:spcAft>
              <a:buFontTx/>
              <a:buChar char="••"/>
              <a:defRPr/>
            </a:pPr>
            <a:r>
              <a:rPr lang="en-GB" sz="2300" dirty="0">
                <a:solidFill>
                  <a:prstClr val="black">
                    <a:hueOff val="0"/>
                    <a:satOff val="0"/>
                    <a:lumOff val="0"/>
                    <a:alphaOff val="0"/>
                  </a:prstClr>
                </a:solidFill>
              </a:rPr>
              <a:t>Asynchronous written environment</a:t>
            </a:r>
          </a:p>
          <a:p>
            <a:pPr marL="193018" lvl="1" indent="-193018" defTabSz="900748" eaLnBrk="0" hangingPunct="0">
              <a:lnSpc>
                <a:spcPct val="90000"/>
              </a:lnSpc>
              <a:spcAft>
                <a:spcPct val="15000"/>
              </a:spcAft>
              <a:buFontTx/>
              <a:buChar char="••"/>
              <a:defRPr/>
            </a:pPr>
            <a:r>
              <a:rPr lang="en-GB" sz="2300" dirty="0">
                <a:solidFill>
                  <a:prstClr val="black">
                    <a:hueOff val="0"/>
                    <a:satOff val="0"/>
                    <a:lumOff val="0"/>
                    <a:alphaOff val="0"/>
                  </a:prstClr>
                </a:solidFill>
              </a:rPr>
              <a:t>Synchronous voice environment</a:t>
            </a:r>
          </a:p>
        </p:txBody>
      </p:sp>
      <p:sp>
        <p:nvSpPr>
          <p:cNvPr id="9" name="Freeform 8"/>
          <p:cNvSpPr/>
          <p:nvPr/>
        </p:nvSpPr>
        <p:spPr>
          <a:xfrm>
            <a:off x="572002" y="4489505"/>
            <a:ext cx="3955214" cy="2099852"/>
          </a:xfrm>
          <a:custGeom>
            <a:avLst/>
            <a:gdLst>
              <a:gd name="connsiteX0" fmla="*/ 0 w 3457586"/>
              <a:gd name="connsiteY0" fmla="*/ 317431 h 1904548"/>
              <a:gd name="connsiteX1" fmla="*/ 92974 w 3457586"/>
              <a:gd name="connsiteY1" fmla="*/ 92973 h 1904548"/>
              <a:gd name="connsiteX2" fmla="*/ 317432 w 3457586"/>
              <a:gd name="connsiteY2" fmla="*/ 0 h 1904548"/>
              <a:gd name="connsiteX3" fmla="*/ 3140155 w 3457586"/>
              <a:gd name="connsiteY3" fmla="*/ 0 h 1904548"/>
              <a:gd name="connsiteX4" fmla="*/ 3364613 w 3457586"/>
              <a:gd name="connsiteY4" fmla="*/ 92974 h 1904548"/>
              <a:gd name="connsiteX5" fmla="*/ 3457586 w 3457586"/>
              <a:gd name="connsiteY5" fmla="*/ 317432 h 1904548"/>
              <a:gd name="connsiteX6" fmla="*/ 3457586 w 3457586"/>
              <a:gd name="connsiteY6" fmla="*/ 1587117 h 1904548"/>
              <a:gd name="connsiteX7" fmla="*/ 3364613 w 3457586"/>
              <a:gd name="connsiteY7" fmla="*/ 1811575 h 1904548"/>
              <a:gd name="connsiteX8" fmla="*/ 3140155 w 3457586"/>
              <a:gd name="connsiteY8" fmla="*/ 1904548 h 1904548"/>
              <a:gd name="connsiteX9" fmla="*/ 317431 w 3457586"/>
              <a:gd name="connsiteY9" fmla="*/ 1904548 h 1904548"/>
              <a:gd name="connsiteX10" fmla="*/ 92973 w 3457586"/>
              <a:gd name="connsiteY10" fmla="*/ 1811574 h 1904548"/>
              <a:gd name="connsiteX11" fmla="*/ 0 w 3457586"/>
              <a:gd name="connsiteY11" fmla="*/ 1587116 h 1904548"/>
              <a:gd name="connsiteX12" fmla="*/ 0 w 3457586"/>
              <a:gd name="connsiteY12" fmla="*/ 317431 h 190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57586" h="1904548">
                <a:moveTo>
                  <a:pt x="0" y="317431"/>
                </a:moveTo>
                <a:cubicBezTo>
                  <a:pt x="0" y="233243"/>
                  <a:pt x="33444" y="152503"/>
                  <a:pt x="92974" y="92973"/>
                </a:cubicBezTo>
                <a:cubicBezTo>
                  <a:pt x="152504" y="33443"/>
                  <a:pt x="233244" y="0"/>
                  <a:pt x="317432" y="0"/>
                </a:cubicBezTo>
                <a:lnTo>
                  <a:pt x="3140155" y="0"/>
                </a:lnTo>
                <a:cubicBezTo>
                  <a:pt x="3224343" y="0"/>
                  <a:pt x="3305083" y="33444"/>
                  <a:pt x="3364613" y="92974"/>
                </a:cubicBezTo>
                <a:cubicBezTo>
                  <a:pt x="3424143" y="152504"/>
                  <a:pt x="3457586" y="233244"/>
                  <a:pt x="3457586" y="317432"/>
                </a:cubicBezTo>
                <a:lnTo>
                  <a:pt x="3457586" y="1587117"/>
                </a:lnTo>
                <a:cubicBezTo>
                  <a:pt x="3457586" y="1671305"/>
                  <a:pt x="3424142" y="1752045"/>
                  <a:pt x="3364613" y="1811575"/>
                </a:cubicBezTo>
                <a:cubicBezTo>
                  <a:pt x="3305083" y="1871105"/>
                  <a:pt x="3224343" y="1904548"/>
                  <a:pt x="3140155" y="1904548"/>
                </a:cubicBezTo>
                <a:lnTo>
                  <a:pt x="317431" y="1904548"/>
                </a:lnTo>
                <a:cubicBezTo>
                  <a:pt x="233243" y="1904548"/>
                  <a:pt x="152503" y="1871104"/>
                  <a:pt x="92973" y="1811574"/>
                </a:cubicBezTo>
                <a:cubicBezTo>
                  <a:pt x="33443" y="1752044"/>
                  <a:pt x="0" y="1671304"/>
                  <a:pt x="0" y="1587116"/>
                </a:cubicBezTo>
                <a:lnTo>
                  <a:pt x="0" y="317431"/>
                </a:lnTo>
                <a:close/>
              </a:path>
            </a:pathLst>
          </a:custGeom>
          <a:gradFill flip="none" rotWithShape="1">
            <a:gsLst>
              <a:gs pos="0">
                <a:srgbClr val="1388BD">
                  <a:shade val="30000"/>
                  <a:satMod val="115000"/>
                </a:srgbClr>
              </a:gs>
              <a:gs pos="50000">
                <a:srgbClr val="1388BD">
                  <a:shade val="67500"/>
                  <a:satMod val="115000"/>
                </a:srgbClr>
              </a:gs>
              <a:gs pos="100000">
                <a:srgbClr val="1388BD">
                  <a:shade val="100000"/>
                  <a:satMod val="115000"/>
                </a:srgbClr>
              </a:gs>
            </a:gsLst>
            <a:lin ang="5400000" scaled="1"/>
            <a:tileRect/>
          </a:gradFill>
        </p:spPr>
        <p:style>
          <a:lnRef idx="0">
            <a:schemeClr val="accent1"/>
          </a:lnRef>
          <a:fillRef idx="3">
            <a:schemeClr val="accent1"/>
          </a:fillRef>
          <a:effectRef idx="3">
            <a:schemeClr val="accent1"/>
          </a:effectRef>
          <a:fontRef idx="minor">
            <a:schemeClr val="lt1"/>
          </a:fontRef>
        </p:style>
        <p:txBody>
          <a:bodyPr lIns="276238" tIns="190453" rIns="276238" bIns="190453" spcCol="1430" anchor="ctr"/>
          <a:lstStyle/>
          <a:p>
            <a:pPr algn="ctr" defTabSz="2001662" eaLnBrk="0" hangingPunct="0">
              <a:lnSpc>
                <a:spcPct val="90000"/>
              </a:lnSpc>
              <a:spcAft>
                <a:spcPct val="35000"/>
              </a:spcAft>
              <a:defRPr/>
            </a:pPr>
            <a:r>
              <a:rPr lang="en-GB" sz="4500" dirty="0">
                <a:solidFill>
                  <a:prstClr val="white"/>
                </a:solidFill>
              </a:rPr>
              <a:t>Reciprocity</a:t>
            </a:r>
          </a:p>
        </p:txBody>
      </p:sp>
    </p:spTree>
    <p:extLst>
      <p:ext uri="{BB962C8B-B14F-4D97-AF65-F5344CB8AC3E}">
        <p14:creationId xmlns:p14="http://schemas.microsoft.com/office/powerpoint/2010/main" val="225632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5053"/>
            <a:ext cx="10460038" cy="724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158" y="3"/>
            <a:ext cx="10214880" cy="7797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317" y="472579"/>
            <a:ext cx="9724567" cy="6222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Date Placeholder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CDF97803-C245-4E65-94CF-F4B6BFE01139}" type="datetime1">
              <a:rPr lang="en-GB" sz="1100">
                <a:solidFill>
                  <a:srgbClr val="073E87"/>
                </a:solidFill>
              </a:rPr>
              <a:pPr/>
              <a:t>18/09/2012</a:t>
            </a:fld>
            <a:endParaRPr lang="en-US" sz="1100">
              <a:solidFill>
                <a:srgbClr val="073E87"/>
              </a:solidFill>
            </a:endParaRPr>
          </a:p>
        </p:txBody>
      </p:sp>
      <p:sp>
        <p:nvSpPr>
          <p:cNvPr id="1434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AA4DDD9A-CDC3-40A3-B649-BD5728EFA8A6}" type="slidenum">
              <a:rPr lang="en-US" sz="1100">
                <a:solidFill>
                  <a:srgbClr val="073E87"/>
                </a:solidFill>
              </a:rPr>
              <a:pPr/>
              <a:t>25</a:t>
            </a:fld>
            <a:endParaRPr lang="en-US" sz="1100">
              <a:solidFill>
                <a:srgbClr val="073E87"/>
              </a:solidFill>
            </a:endParaRPr>
          </a:p>
        </p:txBody>
      </p:sp>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034" y="3"/>
            <a:ext cx="11849262" cy="803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57527"/>
            <a:ext cx="10460038" cy="7876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69176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nodeType="clickEffect">
                                  <p:stCondLst>
                                    <p:cond delay="0"/>
                                  </p:stCondLst>
                                  <p:childTnLst>
                                    <p:animEffect transition="out" filter="box(in)">
                                      <p:cBhvr>
                                        <p:cTn id="6" dur="500"/>
                                        <p:tgtEl>
                                          <p:spTgt spid="5126"/>
                                        </p:tgtEl>
                                      </p:cBhvr>
                                    </p:animEffect>
                                    <p:set>
                                      <p:cBhvr>
                                        <p:cTn id="7" dur="1" fill="hold">
                                          <p:stCondLst>
                                            <p:cond delay="499"/>
                                          </p:stCondLst>
                                        </p:cTn>
                                        <p:tgtEl>
                                          <p:spTgt spid="5126"/>
                                        </p:tgtEl>
                                        <p:attrNameLst>
                                          <p:attrName>style.visibility</p:attrName>
                                        </p:attrNameLst>
                                      </p:cBhvr>
                                      <p:to>
                                        <p:strVal val="hidden"/>
                                      </p:to>
                                    </p:set>
                                  </p:childTnLst>
                                </p:cTn>
                              </p:par>
                            </p:childTnLst>
                          </p:cTn>
                        </p:par>
                        <p:par>
                          <p:cTn id="8" fill="hold" nodeType="afterGroup">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 calcmode="lin" valueType="num">
                                      <p:cBhvr>
                                        <p:cTn id="13" dur="500" fill="hold"/>
                                        <p:tgtEl>
                                          <p:spTgt spid="2"/>
                                        </p:tgtEl>
                                        <p:attrNameLst>
                                          <p:attrName>style.rotation</p:attrName>
                                        </p:attrNameLst>
                                      </p:cBhvr>
                                      <p:tavLst>
                                        <p:tav tm="0">
                                          <p:val>
                                            <p:fltVal val="360"/>
                                          </p:val>
                                        </p:tav>
                                        <p:tav tm="100000">
                                          <p:val>
                                            <p:fltVal val="0"/>
                                          </p:val>
                                        </p:tav>
                                      </p:tavLst>
                                    </p:anim>
                                    <p:animEffect transition="in" filter="fade">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xit" presetSubtype="16" fill="hold" nodeType="clickEffect">
                                  <p:stCondLst>
                                    <p:cond delay="0"/>
                                  </p:stCondLst>
                                  <p:childTnLst>
                                    <p:animEffect transition="out" filter="box(in)">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par>
                          <p:cTn id="20" fill="hold" nodeType="afterGroup">
                            <p:stCondLst>
                              <p:cond delay="500"/>
                            </p:stCondLst>
                            <p:childTnLst>
                              <p:par>
                                <p:cTn id="21" presetID="49" presetClass="entr" presetSubtype="0" decel="10000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 calcmode="lin" valueType="num">
                                      <p:cBhvr>
                                        <p:cTn id="25" dur="500" fill="hold"/>
                                        <p:tgtEl>
                                          <p:spTgt spid="3"/>
                                        </p:tgtEl>
                                        <p:attrNameLst>
                                          <p:attrName>style.rotation</p:attrName>
                                        </p:attrNameLst>
                                      </p:cBhvr>
                                      <p:tavLst>
                                        <p:tav tm="0">
                                          <p:val>
                                            <p:fltVal val="360"/>
                                          </p:val>
                                        </p:tav>
                                        <p:tav tm="100000">
                                          <p:val>
                                            <p:fltVal val="0"/>
                                          </p:val>
                                        </p:tav>
                                      </p:tavLst>
                                    </p:anim>
                                    <p:animEffect transition="in" filter="fade">
                                      <p:cBhvr>
                                        <p:cTn id="26" dur="500"/>
                                        <p:tgtEl>
                                          <p:spTgt spid="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xit" presetSubtype="16" fill="hold" nodeType="clickEffect">
                                  <p:stCondLst>
                                    <p:cond delay="0"/>
                                  </p:stCondLst>
                                  <p:childTnLst>
                                    <p:animEffect transition="out" filter="box(in)">
                                      <p:cBhvr>
                                        <p:cTn id="30" dur="500"/>
                                        <p:tgtEl>
                                          <p:spTgt spid="3"/>
                                        </p:tgtEl>
                                      </p:cBhvr>
                                    </p:animEffect>
                                    <p:set>
                                      <p:cBhvr>
                                        <p:cTn id="31" dur="1" fill="hold">
                                          <p:stCondLst>
                                            <p:cond delay="499"/>
                                          </p:stCondLst>
                                        </p:cTn>
                                        <p:tgtEl>
                                          <p:spTgt spid="3"/>
                                        </p:tgtEl>
                                        <p:attrNameLst>
                                          <p:attrName>style.visibility</p:attrName>
                                        </p:attrNameLst>
                                      </p:cBhvr>
                                      <p:to>
                                        <p:strVal val="hidden"/>
                                      </p:to>
                                    </p:set>
                                  </p:childTnLst>
                                </p:cTn>
                              </p:par>
                            </p:childTnLst>
                          </p:cTn>
                        </p:par>
                        <p:par>
                          <p:cTn id="32" fill="hold" nodeType="afterGroup">
                            <p:stCondLst>
                              <p:cond delay="500"/>
                            </p:stCondLst>
                            <p:childTnLst>
                              <p:par>
                                <p:cTn id="33" presetID="49" presetClass="entr" presetSubtype="0" decel="10000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 calcmode="lin" valueType="num">
                                      <p:cBhvr>
                                        <p:cTn id="37" dur="500" fill="hold"/>
                                        <p:tgtEl>
                                          <p:spTgt spid="4"/>
                                        </p:tgtEl>
                                        <p:attrNameLst>
                                          <p:attrName>style.rotation</p:attrName>
                                        </p:attrNameLst>
                                      </p:cBhvr>
                                      <p:tavLst>
                                        <p:tav tm="0">
                                          <p:val>
                                            <p:fltVal val="360"/>
                                          </p:val>
                                        </p:tav>
                                        <p:tav tm="100000">
                                          <p:val>
                                            <p:fltVal val="0"/>
                                          </p:val>
                                        </p:tav>
                                      </p:tavLst>
                                    </p:anim>
                                    <p:animEffect transition="in" filter="fade">
                                      <p:cBhvr>
                                        <p:cTn id="38" dur="500"/>
                                        <p:tgtEl>
                                          <p:spTgt spid="4"/>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 calcmode="lin" valueType="num">
                                      <p:cBhvr>
                                        <p:cTn id="43" dur="500" fill="hold"/>
                                        <p:tgtEl>
                                          <p:spTgt spid="5"/>
                                        </p:tgtEl>
                                        <p:attrNameLst>
                                          <p:attrName>style.rotation</p:attrName>
                                        </p:attrNameLst>
                                      </p:cBhvr>
                                      <p:tavLst>
                                        <p:tav tm="0">
                                          <p:val>
                                            <p:fltVal val="360"/>
                                          </p:val>
                                        </p:tav>
                                        <p:tav tm="100000">
                                          <p:val>
                                            <p:fltVal val="0"/>
                                          </p:val>
                                        </p:tav>
                                      </p:tavLst>
                                    </p:anim>
                                    <p:animEffect transition="in" filter="fade">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784503" y="1398487"/>
            <a:ext cx="8891032" cy="5954495"/>
          </a:xfrm>
        </p:spPr>
        <p:txBody>
          <a:bodyPr/>
          <a:lstStyle/>
          <a:p>
            <a:pPr eaLnBrk="1" hangingPunct="1"/>
            <a:r>
              <a:rPr lang="en-GB" sz="3600" b="1"/>
              <a:t>Web-based, or increasingly app-based</a:t>
            </a:r>
          </a:p>
          <a:p>
            <a:pPr eaLnBrk="1" hangingPunct="1"/>
            <a:r>
              <a:rPr lang="en-GB" sz="3600" b="1"/>
              <a:t> Freemium model</a:t>
            </a:r>
          </a:p>
          <a:p>
            <a:pPr eaLnBrk="1" hangingPunct="1"/>
            <a:r>
              <a:rPr lang="en-GB" sz="3600" b="1"/>
              <a:t>Synchronous voice and synchronous and asynchronous text chat and e-mails</a:t>
            </a:r>
          </a:p>
          <a:p>
            <a:pPr eaLnBrk="1" hangingPunct="1"/>
            <a:r>
              <a:rPr lang="en-GB" sz="3600" b="1"/>
              <a:t>Contain picture-based learning materials</a:t>
            </a:r>
          </a:p>
          <a:p>
            <a:pPr eaLnBrk="1" hangingPunct="1"/>
            <a:r>
              <a:rPr lang="en-GB" sz="3600" b="1"/>
              <a:t>Peer review of written and spoken submissions</a:t>
            </a:r>
          </a:p>
          <a:p>
            <a:pPr eaLnBrk="1" hangingPunct="1"/>
            <a:r>
              <a:rPr lang="en-GB" sz="3600" b="1"/>
              <a:t>Profile matching (languages, levels)</a:t>
            </a:r>
          </a:p>
          <a:p>
            <a:pPr eaLnBrk="1" hangingPunct="1"/>
            <a:r>
              <a:rPr lang="en-GB" sz="3600" b="1"/>
              <a:t>Motivational tools (berries, league tables, corrector badges)</a:t>
            </a:r>
          </a:p>
        </p:txBody>
      </p:sp>
      <p:sp>
        <p:nvSpPr>
          <p:cNvPr id="15363"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73476565-3AB0-4B4C-8C85-8706D4634FB2}" type="datetime1">
              <a:rPr lang="en-GB" sz="1100">
                <a:solidFill>
                  <a:srgbClr val="073E87"/>
                </a:solidFill>
              </a:rPr>
              <a:pPr/>
              <a:t>18/09/2012</a:t>
            </a:fld>
            <a:endParaRPr lang="en-US" sz="1100">
              <a:solidFill>
                <a:srgbClr val="073E87"/>
              </a:solidFill>
            </a:endParaRPr>
          </a:p>
        </p:txBody>
      </p:sp>
      <p:sp>
        <p:nvSpPr>
          <p:cNvPr id="153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2D5817F2-EE6A-4F7E-9F89-B143E3A560EF}" type="slidenum">
              <a:rPr lang="en-US" sz="1100">
                <a:solidFill>
                  <a:srgbClr val="073E87"/>
                </a:solidFill>
              </a:rPr>
              <a:pPr/>
              <a:t>26</a:t>
            </a:fld>
            <a:endParaRPr lang="en-US" sz="1100">
              <a:solidFill>
                <a:srgbClr val="073E87"/>
              </a:solidFill>
            </a:endParaRPr>
          </a:p>
        </p:txBody>
      </p:sp>
      <p:sp>
        <p:nvSpPr>
          <p:cNvPr id="2" name="Title 1"/>
          <p:cNvSpPr>
            <a:spLocks noGrp="1"/>
          </p:cNvSpPr>
          <p:nvPr>
            <p:ph type="title"/>
          </p:nvPr>
        </p:nvSpPr>
        <p:spPr>
          <a:xfrm>
            <a:off x="784503" y="127775"/>
            <a:ext cx="8891032" cy="1270712"/>
          </a:xfrm>
        </p:spPr>
        <p:txBody>
          <a:bodyPr rtlCol="0">
            <a:normAutofit fontScale="90000"/>
          </a:bodyPr>
          <a:lstStyle/>
          <a:p>
            <a:pPr eaLnBrk="1" fontAlgn="auto" hangingPunct="1">
              <a:spcAft>
                <a:spcPts val="0"/>
              </a:spcAft>
              <a:defRPr/>
            </a:pPr>
            <a:r>
              <a:rPr lang="en-GB" spc="338" dirty="0">
                <a:solidFill>
                  <a:schemeClr val="tx1"/>
                </a:solidFill>
                <a:effectLst>
                  <a:outerShdw blurRad="38100" dist="38100" dir="2700000" algn="tl">
                    <a:srgbClr val="000000">
                      <a:alpha val="43137"/>
                    </a:srgbClr>
                  </a:outerShdw>
                </a:effectLst>
              </a:rPr>
              <a:t>Language Learning SNS</a:t>
            </a:r>
            <a:br>
              <a:rPr lang="en-GB" spc="338" dirty="0">
                <a:solidFill>
                  <a:schemeClr val="tx1"/>
                </a:solidFill>
                <a:effectLst>
                  <a:outerShdw blurRad="38100" dist="38100" dir="2700000" algn="tl">
                    <a:srgbClr val="000000">
                      <a:alpha val="43137"/>
                    </a:srgbClr>
                  </a:outerShdw>
                </a:effectLst>
              </a:rPr>
            </a:br>
            <a:r>
              <a:rPr lang="en-GB" spc="338" dirty="0">
                <a:solidFill>
                  <a:schemeClr val="tx1"/>
                </a:solidFill>
                <a:effectLst>
                  <a:outerShdw blurRad="38100" dist="38100" dir="2700000" algn="tl">
                    <a:srgbClr val="000000">
                      <a:alpha val="43137"/>
                    </a:srgbClr>
                  </a:outerShdw>
                </a:effectLst>
              </a:rPr>
              <a:t>Functionality</a:t>
            </a:r>
          </a:p>
        </p:txBody>
      </p:sp>
    </p:spTree>
    <p:extLst>
      <p:ext uri="{BB962C8B-B14F-4D97-AF65-F5344CB8AC3E}">
        <p14:creationId xmlns:p14="http://schemas.microsoft.com/office/powerpoint/2010/main" val="3057852016"/>
      </p:ext>
    </p:extLst>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338">
                                            <p:txEl>
                                              <p:pRg st="0" end="0"/>
                                            </p:txEl>
                                          </p:spTgt>
                                        </p:tgtEl>
                                        <p:attrNameLst>
                                          <p:attrName>style.visibility</p:attrName>
                                        </p:attrNameLst>
                                      </p:cBhvr>
                                      <p:to>
                                        <p:strVal val="visible"/>
                                      </p:to>
                                    </p:set>
                                    <p:animEffect transition="in" filter="fade">
                                      <p:cBhvr>
                                        <p:cTn id="12" dur="500"/>
                                        <p:tgtEl>
                                          <p:spTgt spid="1433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338">
                                            <p:txEl>
                                              <p:pRg st="1" end="1"/>
                                            </p:txEl>
                                          </p:spTgt>
                                        </p:tgtEl>
                                        <p:attrNameLst>
                                          <p:attrName>style.visibility</p:attrName>
                                        </p:attrNameLst>
                                      </p:cBhvr>
                                      <p:to>
                                        <p:strVal val="visible"/>
                                      </p:to>
                                    </p:set>
                                    <p:animEffect transition="in" filter="fade">
                                      <p:cBhvr>
                                        <p:cTn id="17" dur="500"/>
                                        <p:tgtEl>
                                          <p:spTgt spid="1433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338">
                                            <p:txEl>
                                              <p:pRg st="2" end="2"/>
                                            </p:txEl>
                                          </p:spTgt>
                                        </p:tgtEl>
                                        <p:attrNameLst>
                                          <p:attrName>style.visibility</p:attrName>
                                        </p:attrNameLst>
                                      </p:cBhvr>
                                      <p:to>
                                        <p:strVal val="visible"/>
                                      </p:to>
                                    </p:set>
                                    <p:animEffect transition="in" filter="fade">
                                      <p:cBhvr>
                                        <p:cTn id="22" dur="500"/>
                                        <p:tgtEl>
                                          <p:spTgt spid="14338">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4338">
                                            <p:txEl>
                                              <p:pRg st="3" end="3"/>
                                            </p:txEl>
                                          </p:spTgt>
                                        </p:tgtEl>
                                        <p:attrNameLst>
                                          <p:attrName>style.visibility</p:attrName>
                                        </p:attrNameLst>
                                      </p:cBhvr>
                                      <p:to>
                                        <p:strVal val="visible"/>
                                      </p:to>
                                    </p:set>
                                    <p:animEffect transition="in" filter="fade">
                                      <p:cBhvr>
                                        <p:cTn id="27" dur="500"/>
                                        <p:tgtEl>
                                          <p:spTgt spid="14338">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4338">
                                            <p:txEl>
                                              <p:pRg st="4" end="4"/>
                                            </p:txEl>
                                          </p:spTgt>
                                        </p:tgtEl>
                                        <p:attrNameLst>
                                          <p:attrName>style.visibility</p:attrName>
                                        </p:attrNameLst>
                                      </p:cBhvr>
                                      <p:to>
                                        <p:strVal val="visible"/>
                                      </p:to>
                                    </p:set>
                                    <p:animEffect transition="in" filter="fade">
                                      <p:cBhvr>
                                        <p:cTn id="32" dur="500"/>
                                        <p:tgtEl>
                                          <p:spTgt spid="14338">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4338">
                                            <p:txEl>
                                              <p:pRg st="5" end="5"/>
                                            </p:txEl>
                                          </p:spTgt>
                                        </p:tgtEl>
                                        <p:attrNameLst>
                                          <p:attrName>style.visibility</p:attrName>
                                        </p:attrNameLst>
                                      </p:cBhvr>
                                      <p:to>
                                        <p:strVal val="visible"/>
                                      </p:to>
                                    </p:set>
                                    <p:animEffect transition="in" filter="fade">
                                      <p:cBhvr>
                                        <p:cTn id="37" dur="500"/>
                                        <p:tgtEl>
                                          <p:spTgt spid="14338">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4338">
                                            <p:txEl>
                                              <p:pRg st="6" end="6"/>
                                            </p:txEl>
                                          </p:spTgt>
                                        </p:tgtEl>
                                        <p:attrNameLst>
                                          <p:attrName>style.visibility</p:attrName>
                                        </p:attrNameLst>
                                      </p:cBhvr>
                                      <p:to>
                                        <p:strVal val="visible"/>
                                      </p:to>
                                    </p:set>
                                    <p:animEffect transition="in" filter="fade">
                                      <p:cBhvr>
                                        <p:cTn id="42" dur="500"/>
                                        <p:tgtEl>
                                          <p:spTgt spid="1433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8"/>
          <p:cNvPicPr>
            <a:picLocks noChangeAspect="1" noChangeArrowheads="1"/>
          </p:cNvPicPr>
          <p:nvPr/>
        </p:nvPicPr>
        <p:blipFill>
          <a:blip r:embed="rId3">
            <a:extLst>
              <a:ext uri="{28A0092B-C50C-407E-A947-70E740481C1C}">
                <a14:useLocalDpi xmlns:a14="http://schemas.microsoft.com/office/drawing/2010/main" val="0"/>
              </a:ext>
            </a:extLst>
          </a:blip>
          <a:srcRect l="21564" t="34666" r="20834" b="14500"/>
          <a:stretch>
            <a:fillRect/>
          </a:stretch>
        </p:blipFill>
        <p:spPr bwMode="auto">
          <a:xfrm>
            <a:off x="335957" y="2394400"/>
            <a:ext cx="4254838" cy="274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9"/>
          <p:cNvSpPr txBox="1">
            <a:spLocks noChangeArrowheads="1"/>
          </p:cNvSpPr>
          <p:nvPr/>
        </p:nvSpPr>
        <p:spPr bwMode="auto">
          <a:xfrm>
            <a:off x="793583" y="1557762"/>
            <a:ext cx="3201570" cy="473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944" tIns="51472" rIns="102944" bIns="51472">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smtClean="0">
                <a:solidFill>
                  <a:srgbClr val="13578C"/>
                </a:solidFill>
                <a:latin typeface="Tahoma" pitchFamily="34" charset="0"/>
                <a:ea typeface="ＭＳ Ｐゴシック" pitchFamily="34" charset="-128"/>
                <a:cs typeface="Tahoma" pitchFamily="34" charset="0"/>
              </a:rPr>
              <a:t>Individual learning</a:t>
            </a:r>
            <a:endParaRPr lang="en-US" b="1" baseline="30000" smtClean="0">
              <a:solidFill>
                <a:srgbClr val="13578C"/>
              </a:solidFill>
              <a:latin typeface="Tahoma" pitchFamily="34" charset="0"/>
              <a:ea typeface="ＭＳ Ｐゴシック" pitchFamily="34" charset="-128"/>
              <a:cs typeface="Tahoma" pitchFamily="34" charset="0"/>
            </a:endParaRPr>
          </a:p>
        </p:txBody>
      </p:sp>
      <p:sp>
        <p:nvSpPr>
          <p:cNvPr id="16388" name="Line 7"/>
          <p:cNvSpPr>
            <a:spLocks noChangeShapeType="1"/>
          </p:cNvSpPr>
          <p:nvPr/>
        </p:nvSpPr>
        <p:spPr bwMode="auto">
          <a:xfrm>
            <a:off x="443099" y="2382151"/>
            <a:ext cx="3976994" cy="1750"/>
          </a:xfrm>
          <a:prstGeom prst="line">
            <a:avLst/>
          </a:prstGeom>
          <a:noFill/>
          <a:ln w="38100">
            <a:solidFill>
              <a:srgbClr val="13578C"/>
            </a:solidFill>
            <a:round/>
            <a:headEnd/>
            <a:tailEnd/>
          </a:ln>
          <a:extLst>
            <a:ext uri="{909E8E84-426E-40DD-AFC4-6F175D3DCCD1}">
              <a14:hiddenFill xmlns:a14="http://schemas.microsoft.com/office/drawing/2010/main">
                <a:noFill/>
              </a14:hiddenFill>
            </a:ext>
          </a:extLst>
        </p:spPr>
        <p:txBody>
          <a:bodyPr lIns="102944" tIns="51472" rIns="102944" bIns="51472"/>
          <a:lstStyle/>
          <a:p>
            <a:pPr eaLnBrk="0" hangingPunct="0"/>
            <a:endParaRPr lang="en-GB" sz="2700">
              <a:solidFill>
                <a:prstClr val="black"/>
              </a:solidFill>
              <a:latin typeface="Times New Roman" pitchFamily="18" charset="0"/>
            </a:endParaRPr>
          </a:p>
        </p:txBody>
      </p:sp>
      <p:sp>
        <p:nvSpPr>
          <p:cNvPr id="16389" name="AutoShape 16"/>
          <p:cNvSpPr>
            <a:spLocks noChangeArrowheads="1"/>
          </p:cNvSpPr>
          <p:nvPr/>
        </p:nvSpPr>
        <p:spPr bwMode="auto">
          <a:xfrm>
            <a:off x="464891" y="1717039"/>
            <a:ext cx="359564" cy="395566"/>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102944" tIns="51472" rIns="102944" bIns="51472" anchor="ctr"/>
          <a:lstStyle/>
          <a:p>
            <a:pPr algn="ctr" eaLnBrk="0" hangingPunct="0"/>
            <a:r>
              <a:rPr lang="en-US" sz="1800" b="1">
                <a:solidFill>
                  <a:prstClr val="white"/>
                </a:solidFill>
                <a:latin typeface="Tahoma" pitchFamily="34" charset="0"/>
                <a:cs typeface="Tahoma" pitchFamily="34" charset="0"/>
              </a:rPr>
              <a:t>1</a:t>
            </a:r>
          </a:p>
        </p:txBody>
      </p:sp>
      <p:sp>
        <p:nvSpPr>
          <p:cNvPr id="16390" name="Text Box 9"/>
          <p:cNvSpPr txBox="1">
            <a:spLocks noChangeArrowheads="1"/>
          </p:cNvSpPr>
          <p:nvPr/>
        </p:nvSpPr>
        <p:spPr bwMode="auto">
          <a:xfrm>
            <a:off x="6118033" y="1479000"/>
            <a:ext cx="3203387" cy="84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944" tIns="51472" rIns="102944" bIns="51472">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smtClean="0">
                <a:solidFill>
                  <a:srgbClr val="13578C"/>
                </a:solidFill>
                <a:latin typeface="Tahoma" pitchFamily="34" charset="0"/>
                <a:ea typeface="ＭＳ Ｐゴシック" pitchFamily="34" charset="-128"/>
                <a:cs typeface="Tahoma" pitchFamily="34" charset="0"/>
              </a:rPr>
              <a:t>Community learning</a:t>
            </a:r>
            <a:endParaRPr lang="en-US" b="1" baseline="30000" smtClean="0">
              <a:solidFill>
                <a:srgbClr val="13578C"/>
              </a:solidFill>
              <a:latin typeface="Tahoma" pitchFamily="34" charset="0"/>
              <a:ea typeface="ＭＳ Ｐゴシック" pitchFamily="34" charset="-128"/>
              <a:cs typeface="Tahoma" pitchFamily="34" charset="0"/>
            </a:endParaRPr>
          </a:p>
        </p:txBody>
      </p:sp>
      <p:sp>
        <p:nvSpPr>
          <p:cNvPr id="16391" name="Text Box 5"/>
          <p:cNvSpPr txBox="1">
            <a:spLocks noChangeArrowheads="1"/>
          </p:cNvSpPr>
          <p:nvPr/>
        </p:nvSpPr>
        <p:spPr bwMode="auto">
          <a:xfrm>
            <a:off x="5750362" y="2492418"/>
            <a:ext cx="1091281" cy="473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2944" tIns="51472" rIns="102944" bIns="51472">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mtClean="0">
                <a:solidFill>
                  <a:srgbClr val="13578C"/>
                </a:solidFill>
                <a:latin typeface="Tahoma" pitchFamily="34" charset="0"/>
                <a:ea typeface="ＭＳ Ｐゴシック" pitchFamily="34" charset="-128"/>
                <a:cs typeface="Tahoma" pitchFamily="34" charset="0"/>
              </a:rPr>
              <a:t>Marcel</a:t>
            </a:r>
          </a:p>
        </p:txBody>
      </p:sp>
      <p:pic>
        <p:nvPicPr>
          <p:cNvPr id="16392" name="Picture 7" descr="SPAN0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2125" y="4300471"/>
            <a:ext cx="259686" cy="17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ext Box 28"/>
          <p:cNvSpPr txBox="1">
            <a:spLocks noChangeArrowheads="1"/>
          </p:cNvSpPr>
          <p:nvPr/>
        </p:nvSpPr>
        <p:spPr bwMode="auto">
          <a:xfrm>
            <a:off x="5999994" y="4169198"/>
            <a:ext cx="1027803" cy="473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2944" tIns="51472" rIns="102944" bIns="51472">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mtClean="0">
                <a:solidFill>
                  <a:srgbClr val="13578C"/>
                </a:solidFill>
                <a:latin typeface="Tahoma" pitchFamily="34" charset="0"/>
                <a:ea typeface="ＭＳ Ｐゴシック" pitchFamily="34" charset="-128"/>
                <a:cs typeface="Tahoma" pitchFamily="34" charset="0"/>
              </a:rPr>
              <a:t>native</a:t>
            </a:r>
          </a:p>
        </p:txBody>
      </p:sp>
      <p:pic>
        <p:nvPicPr>
          <p:cNvPr id="16394" name="Picture 9" descr="Flag of Germany">
            <a:hlinkClick r:id="rId6" tooltip="Click to see flags and information on Germany"/>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42125" y="4832560"/>
            <a:ext cx="259686" cy="17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Text Box 29"/>
          <p:cNvSpPr txBox="1">
            <a:spLocks noChangeArrowheads="1"/>
          </p:cNvSpPr>
          <p:nvPr/>
        </p:nvSpPr>
        <p:spPr bwMode="auto">
          <a:xfrm>
            <a:off x="6001812" y="4718790"/>
            <a:ext cx="1712467" cy="473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944" tIns="51472" rIns="102944" bIns="51472">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mtClean="0">
                <a:solidFill>
                  <a:srgbClr val="13578C"/>
                </a:solidFill>
                <a:latin typeface="Tahoma" pitchFamily="34" charset="0"/>
                <a:ea typeface="ＭＳ Ｐゴシック" pitchFamily="34" charset="-128"/>
                <a:cs typeface="Tahoma" pitchFamily="34" charset="0"/>
              </a:rPr>
              <a:t>beginner</a:t>
            </a:r>
          </a:p>
        </p:txBody>
      </p:sp>
      <p:pic>
        <p:nvPicPr>
          <p:cNvPr id="16396" name="Picture 11" descr="Flag of Great Britain">
            <a:hlinkClick r:id="rId8" tooltip="Click to see flags and information on Great Britain"/>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42125" y="4566514"/>
            <a:ext cx="259686" cy="17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7" name="Text Box 30"/>
          <p:cNvSpPr txBox="1">
            <a:spLocks noChangeArrowheads="1"/>
          </p:cNvSpPr>
          <p:nvPr/>
        </p:nvSpPr>
        <p:spPr bwMode="auto">
          <a:xfrm>
            <a:off x="6001812" y="4435243"/>
            <a:ext cx="1297941" cy="473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2944" tIns="51472" rIns="102944" bIns="51472">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smtClean="0">
                <a:solidFill>
                  <a:srgbClr val="13578C"/>
                </a:solidFill>
                <a:latin typeface="Tahoma" pitchFamily="34" charset="0"/>
                <a:ea typeface="ＭＳ Ｐゴシック" pitchFamily="34" charset="-128"/>
                <a:cs typeface="Tahoma" pitchFamily="34" charset="0"/>
              </a:rPr>
              <a:t>medium</a:t>
            </a:r>
          </a:p>
        </p:txBody>
      </p:sp>
      <p:sp>
        <p:nvSpPr>
          <p:cNvPr id="16398" name="Line 49"/>
          <p:cNvSpPr>
            <a:spLocks noChangeShapeType="1"/>
          </p:cNvSpPr>
          <p:nvPr/>
        </p:nvSpPr>
        <p:spPr bwMode="auto">
          <a:xfrm>
            <a:off x="6957016" y="3122521"/>
            <a:ext cx="1476390" cy="1751"/>
          </a:xfrm>
          <a:prstGeom prst="line">
            <a:avLst/>
          </a:prstGeom>
          <a:noFill/>
          <a:ln w="28575">
            <a:solidFill>
              <a:srgbClr val="13578C"/>
            </a:solidFill>
            <a:round/>
            <a:headEnd/>
            <a:tailEnd type="triangle" w="med" len="med"/>
          </a:ln>
          <a:extLst>
            <a:ext uri="{909E8E84-426E-40DD-AFC4-6F175D3DCCD1}">
              <a14:hiddenFill xmlns:a14="http://schemas.microsoft.com/office/drawing/2010/main">
                <a:noFill/>
              </a14:hiddenFill>
            </a:ext>
          </a:extLst>
        </p:spPr>
        <p:txBody>
          <a:bodyPr lIns="102944" tIns="51472" rIns="102944" bIns="51472"/>
          <a:lstStyle/>
          <a:p>
            <a:pPr eaLnBrk="0" hangingPunct="0"/>
            <a:endParaRPr lang="en-GB" sz="2700">
              <a:solidFill>
                <a:prstClr val="black"/>
              </a:solidFill>
              <a:latin typeface="Times New Roman" pitchFamily="18" charset="0"/>
            </a:endParaRPr>
          </a:p>
        </p:txBody>
      </p:sp>
      <p:sp>
        <p:nvSpPr>
          <p:cNvPr id="16399" name="Text Box 50"/>
          <p:cNvSpPr txBox="1">
            <a:spLocks noChangeArrowheads="1"/>
          </p:cNvSpPr>
          <p:nvPr/>
        </p:nvSpPr>
        <p:spPr bwMode="auto">
          <a:xfrm>
            <a:off x="7314763" y="2565930"/>
            <a:ext cx="948486" cy="473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2944" tIns="51472" rIns="102944" bIns="51472">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mtClean="0">
                <a:solidFill>
                  <a:srgbClr val="13578C"/>
                </a:solidFill>
                <a:latin typeface="Tahoma" pitchFamily="34" charset="0"/>
                <a:ea typeface="ＭＳ Ｐゴシック" pitchFamily="34" charset="-128"/>
                <a:cs typeface="Tahoma" pitchFamily="34" charset="0"/>
              </a:rPr>
              <a:t>teach</a:t>
            </a:r>
          </a:p>
        </p:txBody>
      </p:sp>
      <p:pic>
        <p:nvPicPr>
          <p:cNvPr id="16400" name="Picture 52" descr="SPAN0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6340" y="2959748"/>
            <a:ext cx="357747" cy="27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1" name="Text Box 44"/>
          <p:cNvSpPr txBox="1">
            <a:spLocks noChangeArrowheads="1"/>
          </p:cNvSpPr>
          <p:nvPr/>
        </p:nvSpPr>
        <p:spPr bwMode="auto">
          <a:xfrm>
            <a:off x="8798418" y="4169198"/>
            <a:ext cx="1027803" cy="473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2944" tIns="51472" rIns="102944" bIns="51472">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mtClean="0">
                <a:solidFill>
                  <a:srgbClr val="13578C"/>
                </a:solidFill>
                <a:latin typeface="Tahoma" pitchFamily="34" charset="0"/>
                <a:ea typeface="ＭＳ Ｐゴシック" pitchFamily="34" charset="-128"/>
                <a:cs typeface="Tahoma" pitchFamily="34" charset="0"/>
              </a:rPr>
              <a:t>native</a:t>
            </a:r>
          </a:p>
        </p:txBody>
      </p:sp>
      <p:pic>
        <p:nvPicPr>
          <p:cNvPr id="16402" name="Picture 184" descr="Flag of Great Britain">
            <a:hlinkClick r:id="rId8" tooltip="Click to see flags and information on Great Britain"/>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31471" y="4298718"/>
            <a:ext cx="239709" cy="176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3" name="Text Box 33"/>
          <p:cNvSpPr txBox="1">
            <a:spLocks noChangeArrowheads="1"/>
          </p:cNvSpPr>
          <p:nvPr/>
        </p:nvSpPr>
        <p:spPr bwMode="auto">
          <a:xfrm>
            <a:off x="8467446" y="2492418"/>
            <a:ext cx="1355649" cy="473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2944" tIns="51472" rIns="102944" bIns="51472">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mtClean="0">
                <a:solidFill>
                  <a:srgbClr val="13578C"/>
                </a:solidFill>
                <a:latin typeface="Tahoma" pitchFamily="34" charset="0"/>
                <a:ea typeface="ＭＳ Ｐゴシック" pitchFamily="34" charset="-128"/>
                <a:cs typeface="Tahoma" pitchFamily="34" charset="0"/>
              </a:rPr>
              <a:t>Susanne</a:t>
            </a:r>
          </a:p>
        </p:txBody>
      </p:sp>
      <p:pic>
        <p:nvPicPr>
          <p:cNvPr id="16404" name="Picture 39" descr="SPAN0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1471" y="4561262"/>
            <a:ext cx="239709" cy="17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5" name="Text Box 40"/>
          <p:cNvSpPr txBox="1">
            <a:spLocks noChangeArrowheads="1"/>
          </p:cNvSpPr>
          <p:nvPr/>
        </p:nvSpPr>
        <p:spPr bwMode="auto">
          <a:xfrm>
            <a:off x="8803868" y="4431742"/>
            <a:ext cx="1395724" cy="473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2944" tIns="51472" rIns="102944" bIns="51472">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mtClean="0">
                <a:solidFill>
                  <a:srgbClr val="13578C"/>
                </a:solidFill>
                <a:latin typeface="Tahoma" pitchFamily="34" charset="0"/>
                <a:ea typeface="ＭＳ Ｐゴシック" pitchFamily="34" charset="-128"/>
                <a:cs typeface="Tahoma" pitchFamily="34" charset="0"/>
              </a:rPr>
              <a:t>beginner</a:t>
            </a:r>
          </a:p>
        </p:txBody>
      </p:sp>
      <p:sp>
        <p:nvSpPr>
          <p:cNvPr id="16406" name="Line 49"/>
          <p:cNvSpPr>
            <a:spLocks noChangeShapeType="1"/>
          </p:cNvSpPr>
          <p:nvPr/>
        </p:nvSpPr>
        <p:spPr bwMode="auto">
          <a:xfrm flipH="1">
            <a:off x="6964282" y="4079932"/>
            <a:ext cx="1478207" cy="0"/>
          </a:xfrm>
          <a:prstGeom prst="line">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txBody>
          <a:bodyPr lIns="102944" tIns="51472" rIns="102944" bIns="51472"/>
          <a:lstStyle/>
          <a:p>
            <a:pPr eaLnBrk="0" hangingPunct="0"/>
            <a:endParaRPr lang="en-GB" sz="2700">
              <a:solidFill>
                <a:prstClr val="black"/>
              </a:solidFill>
              <a:latin typeface="Times New Roman" pitchFamily="18" charset="0"/>
            </a:endParaRPr>
          </a:p>
        </p:txBody>
      </p:sp>
      <p:sp>
        <p:nvSpPr>
          <p:cNvPr id="16407" name="Text Box 54"/>
          <p:cNvSpPr txBox="1">
            <a:spLocks noChangeArrowheads="1"/>
          </p:cNvSpPr>
          <p:nvPr/>
        </p:nvSpPr>
        <p:spPr bwMode="auto">
          <a:xfrm>
            <a:off x="7322028" y="3474333"/>
            <a:ext cx="948486" cy="473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2944" tIns="51472" rIns="102944" bIns="51472">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mtClean="0">
                <a:solidFill>
                  <a:srgbClr val="13578C"/>
                </a:solidFill>
                <a:latin typeface="Tahoma" pitchFamily="34" charset="0"/>
                <a:ea typeface="ＭＳ Ｐゴシック" pitchFamily="34" charset="-128"/>
                <a:cs typeface="Tahoma" pitchFamily="34" charset="0"/>
              </a:rPr>
              <a:t>teach</a:t>
            </a:r>
          </a:p>
        </p:txBody>
      </p:sp>
      <p:pic>
        <p:nvPicPr>
          <p:cNvPr id="16408" name="Picture 184" descr="Flag of Great Britain">
            <a:hlinkClick r:id="rId8" tooltip="Click to see flags and information on Great Britain"/>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94548" y="3843645"/>
            <a:ext cx="417675" cy="27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9" name="Picture 21" descr="webcam_pro"/>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00601" y="3169780"/>
            <a:ext cx="404963" cy="51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0" name="Picture 23" descr="HS0006"/>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68515" y="3234540"/>
            <a:ext cx="355932" cy="47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1" name="AutoShape 23"/>
          <p:cNvSpPr>
            <a:spLocks noChangeArrowheads="1"/>
          </p:cNvSpPr>
          <p:nvPr/>
        </p:nvSpPr>
        <p:spPr bwMode="auto">
          <a:xfrm>
            <a:off x="5633169" y="1636524"/>
            <a:ext cx="359564" cy="476080"/>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102944" tIns="51472" rIns="102944" bIns="51472" anchor="ctr"/>
          <a:lstStyle/>
          <a:p>
            <a:pPr algn="ctr" eaLnBrk="0" hangingPunct="0"/>
            <a:r>
              <a:rPr lang="en-US" sz="1800" b="1">
                <a:solidFill>
                  <a:prstClr val="white"/>
                </a:solidFill>
                <a:latin typeface="Tahoma" pitchFamily="34" charset="0"/>
                <a:cs typeface="Tahoma" pitchFamily="34" charset="0"/>
              </a:rPr>
              <a:t>2</a:t>
            </a:r>
          </a:p>
        </p:txBody>
      </p:sp>
      <p:sp>
        <p:nvSpPr>
          <p:cNvPr id="16412" name="Rectangle 3"/>
          <p:cNvSpPr txBox="1">
            <a:spLocks/>
          </p:cNvSpPr>
          <p:nvPr/>
        </p:nvSpPr>
        <p:spPr bwMode="auto">
          <a:xfrm>
            <a:off x="426755" y="5004087"/>
            <a:ext cx="5171908" cy="229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944" tIns="51472" rIns="102944" bIns="51472"/>
          <a:lstStyle>
            <a:lvl1pPr marL="174625" indent="-174625">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rgbClr val="A21B22"/>
              </a:buClr>
              <a:buFont typeface="Wingdings" pitchFamily="2" charset="2"/>
              <a:buChar char=""/>
            </a:pPr>
            <a:r>
              <a:rPr lang="en-US" sz="1600">
                <a:solidFill>
                  <a:srgbClr val="13578C"/>
                </a:solidFill>
                <a:latin typeface="Tahoma" pitchFamily="34" charset="0"/>
                <a:ea typeface="ＭＳ Ｐゴシック" pitchFamily="34" charset="-128"/>
                <a:cs typeface="Tahoma" pitchFamily="34" charset="0"/>
              </a:rPr>
              <a:t>Content based on 150+ different topics (e.g. telling the time, answering the phone, etc..)</a:t>
            </a:r>
          </a:p>
          <a:p>
            <a:pPr>
              <a:buClr>
                <a:srgbClr val="A21B22"/>
              </a:buClr>
              <a:buFont typeface="Wingdings" pitchFamily="2" charset="2"/>
              <a:buChar char=""/>
            </a:pPr>
            <a:r>
              <a:rPr lang="en-US" sz="1600">
                <a:solidFill>
                  <a:srgbClr val="13578C"/>
                </a:solidFill>
                <a:latin typeface="Tahoma" pitchFamily="34" charset="0"/>
                <a:ea typeface="ＭＳ Ｐゴシック" pitchFamily="34" charset="-128"/>
                <a:cs typeface="Tahoma" pitchFamily="34" charset="0"/>
              </a:rPr>
              <a:t>Grammar material provided by PONS and Collins</a:t>
            </a:r>
          </a:p>
          <a:p>
            <a:pPr>
              <a:buClr>
                <a:srgbClr val="A21B22"/>
              </a:buClr>
              <a:buFont typeface="Wingdings" pitchFamily="2" charset="2"/>
              <a:buChar char=""/>
            </a:pPr>
            <a:r>
              <a:rPr lang="en-US" sz="1600">
                <a:solidFill>
                  <a:srgbClr val="13578C"/>
                </a:solidFill>
                <a:latin typeface="Tahoma" pitchFamily="34" charset="0"/>
                <a:ea typeface="ＭＳ Ｐゴシック" pitchFamily="34" charset="-128"/>
                <a:cs typeface="Tahoma" pitchFamily="34" charset="0"/>
              </a:rPr>
              <a:t>Supported by photos and voices of professional voice artists</a:t>
            </a:r>
          </a:p>
          <a:p>
            <a:pPr>
              <a:buClr>
                <a:srgbClr val="A21B22"/>
              </a:buClr>
              <a:buFont typeface="Wingdings" pitchFamily="2" charset="2"/>
              <a:buChar char=""/>
            </a:pPr>
            <a:r>
              <a:rPr lang="en-US" sz="1600">
                <a:solidFill>
                  <a:srgbClr val="13578C"/>
                </a:solidFill>
                <a:latin typeface="Tahoma" pitchFamily="34" charset="0"/>
                <a:ea typeface="ＭＳ Ｐゴシック" pitchFamily="34" charset="-128"/>
                <a:cs typeface="Tahoma" pitchFamily="34" charset="0"/>
              </a:rPr>
              <a:t>Language material available in </a:t>
            </a:r>
            <a:r>
              <a:rPr lang="en-US" sz="1600" b="1">
                <a:solidFill>
                  <a:srgbClr val="13578C"/>
                </a:solidFill>
                <a:latin typeface="Tahoma" pitchFamily="34" charset="0"/>
                <a:ea typeface="ＭＳ Ｐゴシック" pitchFamily="34" charset="-128"/>
                <a:cs typeface="Tahoma" pitchFamily="34" charset="0"/>
              </a:rPr>
              <a:t>Spanish, German, French, English, Italian, Russian, Turkish, Polish, Portuguese, Arabic, Japanese and Mandarin</a:t>
            </a:r>
            <a:endParaRPr lang="en-US" sz="1600">
              <a:solidFill>
                <a:srgbClr val="13578C"/>
              </a:solidFill>
              <a:latin typeface="Tahoma" pitchFamily="34" charset="0"/>
              <a:ea typeface="ＭＳ Ｐゴシック" pitchFamily="34" charset="-128"/>
              <a:cs typeface="Tahoma" pitchFamily="34" charset="0"/>
            </a:endParaRPr>
          </a:p>
        </p:txBody>
      </p:sp>
      <p:sp>
        <p:nvSpPr>
          <p:cNvPr id="16413" name="Rectangle 3"/>
          <p:cNvSpPr txBox="1">
            <a:spLocks/>
          </p:cNvSpPr>
          <p:nvPr/>
        </p:nvSpPr>
        <p:spPr bwMode="auto">
          <a:xfrm>
            <a:off x="5651329" y="5187869"/>
            <a:ext cx="4470940" cy="182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944" tIns="51472" rIns="102944" bIns="51472"/>
          <a:lstStyle>
            <a:lvl1pPr marL="174625" indent="-174625">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rgbClr val="A21B22"/>
              </a:buClr>
              <a:buFont typeface="Wingdings" pitchFamily="2" charset="2"/>
              <a:buChar char=""/>
            </a:pPr>
            <a:r>
              <a:rPr lang="en-US" sz="1600">
                <a:solidFill>
                  <a:srgbClr val="13578C"/>
                </a:solidFill>
                <a:latin typeface="Tahoma" pitchFamily="34" charset="0"/>
                <a:ea typeface="ＭＳ Ｐゴシック" pitchFamily="34" charset="-128"/>
                <a:cs typeface="Tahoma" pitchFamily="34" charset="0"/>
              </a:rPr>
              <a:t>Instant video-chat application for direct conversation between users</a:t>
            </a:r>
          </a:p>
          <a:p>
            <a:pPr>
              <a:buClr>
                <a:srgbClr val="A21B22"/>
              </a:buClr>
              <a:buFont typeface="Wingdings" pitchFamily="2" charset="2"/>
              <a:buChar char=""/>
            </a:pPr>
            <a:r>
              <a:rPr lang="en-US" sz="1600">
                <a:solidFill>
                  <a:srgbClr val="13578C"/>
                </a:solidFill>
                <a:latin typeface="Tahoma" pitchFamily="34" charset="0"/>
                <a:ea typeface="ＭＳ Ｐゴシック" pitchFamily="34" charset="-128"/>
                <a:cs typeface="Tahoma" pitchFamily="34" charset="0"/>
              </a:rPr>
              <a:t>Peer-to-peer correction of writing and speaking exercises by the community</a:t>
            </a:r>
          </a:p>
          <a:p>
            <a:pPr>
              <a:buClr>
                <a:srgbClr val="A21B22"/>
              </a:buClr>
              <a:buFont typeface="Wingdings" pitchFamily="2" charset="2"/>
              <a:buChar char=""/>
            </a:pPr>
            <a:r>
              <a:rPr lang="en-US" sz="1600">
                <a:solidFill>
                  <a:srgbClr val="13578C"/>
                </a:solidFill>
                <a:latin typeface="Tahoma" pitchFamily="34" charset="0"/>
                <a:ea typeface="ＭＳ Ｐゴシック" pitchFamily="34" charset="-128"/>
                <a:cs typeface="Tahoma" pitchFamily="34" charset="0"/>
              </a:rPr>
              <a:t>Currently around 100,000 unique user visits per day and more than 25,000 text corrections per day.</a:t>
            </a:r>
          </a:p>
        </p:txBody>
      </p:sp>
      <p:sp>
        <p:nvSpPr>
          <p:cNvPr id="16414" name="Line 7"/>
          <p:cNvSpPr>
            <a:spLocks noChangeShapeType="1"/>
          </p:cNvSpPr>
          <p:nvPr/>
        </p:nvSpPr>
        <p:spPr bwMode="auto">
          <a:xfrm>
            <a:off x="5615008" y="2382151"/>
            <a:ext cx="3976994" cy="1750"/>
          </a:xfrm>
          <a:prstGeom prst="line">
            <a:avLst/>
          </a:prstGeom>
          <a:noFill/>
          <a:ln w="38100">
            <a:solidFill>
              <a:srgbClr val="13578C"/>
            </a:solidFill>
            <a:round/>
            <a:headEnd/>
            <a:tailEnd/>
          </a:ln>
          <a:extLst>
            <a:ext uri="{909E8E84-426E-40DD-AFC4-6F175D3DCCD1}">
              <a14:hiddenFill xmlns:a14="http://schemas.microsoft.com/office/drawing/2010/main">
                <a:noFill/>
              </a14:hiddenFill>
            </a:ext>
          </a:extLst>
        </p:spPr>
        <p:txBody>
          <a:bodyPr lIns="102944" tIns="51472" rIns="102944" bIns="51472"/>
          <a:lstStyle/>
          <a:p>
            <a:pPr eaLnBrk="0" hangingPunct="0"/>
            <a:endParaRPr lang="en-GB" sz="2700">
              <a:solidFill>
                <a:prstClr val="black"/>
              </a:solidFill>
              <a:latin typeface="Times New Roman" pitchFamily="18" charset="0"/>
            </a:endParaRPr>
          </a:p>
        </p:txBody>
      </p:sp>
      <p:sp>
        <p:nvSpPr>
          <p:cNvPr id="16415" name="TextBox 47"/>
          <p:cNvSpPr txBox="1">
            <a:spLocks noChangeArrowheads="1"/>
          </p:cNvSpPr>
          <p:nvPr/>
        </p:nvSpPr>
        <p:spPr bwMode="auto">
          <a:xfrm>
            <a:off x="4518157" y="3178532"/>
            <a:ext cx="1152068" cy="148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2944" tIns="51472" rIns="102944" bIns="51472">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9000" b="1">
                <a:solidFill>
                  <a:srgbClr val="13578C"/>
                </a:solidFill>
                <a:latin typeface="Tahoma" pitchFamily="34" charset="0"/>
                <a:ea typeface="ＭＳ Ｐゴシック" pitchFamily="34" charset="-128"/>
                <a:cs typeface="Tahoma" pitchFamily="34" charset="0"/>
              </a:rPr>
              <a:t>+</a:t>
            </a:r>
          </a:p>
        </p:txBody>
      </p:sp>
      <p:pic>
        <p:nvPicPr>
          <p:cNvPr id="16416" name="Picture 31" descr="\\bsnas\xchange\learning_units\02_done\01_about me\1_1_2 to be or not to be\02_photos\02_final\1_1_2_e_5.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85709" y="2949246"/>
            <a:ext cx="1016948" cy="1249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7" name="Picture 33" descr="\\bsnas\xchange\learning_units\02_done\01_about me\1_1_4_ How do you look like\02_photos\02_final\1_1_4_e_15.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604108" y="2949243"/>
            <a:ext cx="1031476" cy="124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37"/>
          <p:cNvSpPr/>
          <p:nvPr/>
        </p:nvSpPr>
        <p:spPr>
          <a:xfrm>
            <a:off x="3593825" y="2544925"/>
            <a:ext cx="1452783" cy="630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2944" tIns="51472" rIns="102944" bIns="51472" anchor="ctr"/>
          <a:lstStyle/>
          <a:p>
            <a:pPr algn="ctr" eaLnBrk="0" hangingPunct="0">
              <a:defRPr/>
            </a:pPr>
            <a:endParaRPr lang="de-AT" sz="2700">
              <a:solidFill>
                <a:prstClr val="white"/>
              </a:solidFill>
            </a:endParaRPr>
          </a:p>
        </p:txBody>
      </p:sp>
      <p:sp>
        <p:nvSpPr>
          <p:cNvPr id="1641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pPr eaLnBrk="1" hangingPunct="1"/>
            <a:fld id="{B6A37B57-853F-4F29-A12C-BC304C4A3062}" type="slidenum">
              <a:rPr lang="de-DE" sz="1100">
                <a:solidFill>
                  <a:prstClr val="white"/>
                </a:solidFill>
                <a:latin typeface="Calibri" pitchFamily="34" charset="0"/>
                <a:ea typeface="ＭＳ Ｐゴシック" pitchFamily="34" charset="-128"/>
              </a:rPr>
              <a:pPr eaLnBrk="1" hangingPunct="1"/>
              <a:t>27</a:t>
            </a:fld>
            <a:endParaRPr lang="de-DE" sz="1100">
              <a:solidFill>
                <a:prstClr val="white"/>
              </a:solidFill>
              <a:latin typeface="Calibri" pitchFamily="34" charset="0"/>
              <a:ea typeface="ＭＳ Ｐゴシック" pitchFamily="34" charset="-128"/>
            </a:endParaRPr>
          </a:p>
        </p:txBody>
      </p:sp>
      <p:sp>
        <p:nvSpPr>
          <p:cNvPr id="16420" name="Title 36"/>
          <p:cNvSpPr>
            <a:spLocks noGrp="1"/>
          </p:cNvSpPr>
          <p:nvPr>
            <p:ph type="title"/>
          </p:nvPr>
        </p:nvSpPr>
        <p:spPr>
          <a:xfrm>
            <a:off x="205206" y="680864"/>
            <a:ext cx="10254832" cy="1260211"/>
          </a:xfrm>
        </p:spPr>
        <p:txBody>
          <a:bodyPr/>
          <a:lstStyle/>
          <a:p>
            <a:endParaRPr lang="en-GB" smtClean="0"/>
          </a:p>
        </p:txBody>
      </p:sp>
    </p:spTree>
    <p:extLst>
      <p:ext uri="{BB962C8B-B14F-4D97-AF65-F5344CB8AC3E}">
        <p14:creationId xmlns:p14="http://schemas.microsoft.com/office/powerpoint/2010/main" val="3032937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205206" y="680864"/>
            <a:ext cx="10254832" cy="1260211"/>
          </a:xfrm>
        </p:spPr>
        <p:txBody>
          <a:bodyPr/>
          <a:lstStyle/>
          <a:p>
            <a:pPr eaLnBrk="1" hangingPunct="1"/>
            <a:r>
              <a:rPr lang="es-ES" smtClean="0">
                <a:ea typeface="ＭＳ Ｐゴシック" pitchFamily="34" charset="-128"/>
              </a:rPr>
              <a:t>busuu.com is Europe’s largest language learning community with more than 2.5+ million users</a:t>
            </a:r>
          </a:p>
        </p:txBody>
      </p:sp>
      <p:sp>
        <p:nvSpPr>
          <p:cNvPr id="1028"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pPr eaLnBrk="1" hangingPunct="1"/>
            <a:fld id="{A28262A6-1F53-4EEE-8C30-8262DF365A82}" type="slidenum">
              <a:rPr lang="de-DE" sz="1100">
                <a:solidFill>
                  <a:prstClr val="white"/>
                </a:solidFill>
                <a:latin typeface="Calibri" pitchFamily="34" charset="0"/>
                <a:ea typeface="ＭＳ Ｐゴシック" pitchFamily="34" charset="-128"/>
              </a:rPr>
              <a:pPr eaLnBrk="1" hangingPunct="1"/>
              <a:t>28</a:t>
            </a:fld>
            <a:endParaRPr lang="de-DE" sz="1100">
              <a:solidFill>
                <a:prstClr val="white"/>
              </a:solidFill>
              <a:latin typeface="Calibri" pitchFamily="34" charset="0"/>
              <a:ea typeface="ＭＳ Ｐゴシック" pitchFamily="34" charset="-128"/>
            </a:endParaRPr>
          </a:p>
        </p:txBody>
      </p:sp>
      <p:sp>
        <p:nvSpPr>
          <p:cNvPr id="1029" name="Text Box 9"/>
          <p:cNvSpPr txBox="1">
            <a:spLocks noChangeArrowheads="1"/>
          </p:cNvSpPr>
          <p:nvPr/>
        </p:nvSpPr>
        <p:spPr bwMode="auto">
          <a:xfrm>
            <a:off x="6737284" y="2172116"/>
            <a:ext cx="3201571" cy="84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944" tIns="51472" rIns="102944" bIns="51472">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smtClean="0">
                <a:solidFill>
                  <a:srgbClr val="13578C"/>
                </a:solidFill>
                <a:latin typeface="Tahoma" pitchFamily="34" charset="0"/>
                <a:ea typeface="ＭＳ Ｐゴシック" pitchFamily="34" charset="-128"/>
                <a:cs typeface="Tahoma" pitchFamily="34" charset="0"/>
              </a:rPr>
              <a:t>Awards &amp; recognition</a:t>
            </a:r>
            <a:endParaRPr lang="en-US" b="1" baseline="30000" smtClean="0">
              <a:solidFill>
                <a:srgbClr val="13578C"/>
              </a:solidFill>
              <a:latin typeface="Tahoma" pitchFamily="34" charset="0"/>
              <a:ea typeface="ＭＳ Ｐゴシック" pitchFamily="34" charset="-128"/>
              <a:cs typeface="Tahoma" pitchFamily="34" charset="0"/>
            </a:endParaRPr>
          </a:p>
        </p:txBody>
      </p:sp>
      <p:sp>
        <p:nvSpPr>
          <p:cNvPr id="1030" name="Line 7"/>
          <p:cNvSpPr>
            <a:spLocks noChangeShapeType="1"/>
          </p:cNvSpPr>
          <p:nvPr/>
        </p:nvSpPr>
        <p:spPr bwMode="auto">
          <a:xfrm>
            <a:off x="6737281" y="2649943"/>
            <a:ext cx="3088981" cy="0"/>
          </a:xfrm>
          <a:prstGeom prst="line">
            <a:avLst/>
          </a:prstGeom>
          <a:noFill/>
          <a:ln w="38100">
            <a:solidFill>
              <a:srgbClr val="13578C"/>
            </a:solidFill>
            <a:round/>
            <a:headEnd/>
            <a:tailEnd/>
          </a:ln>
          <a:extLst>
            <a:ext uri="{909E8E84-426E-40DD-AFC4-6F175D3DCCD1}">
              <a14:hiddenFill xmlns:a14="http://schemas.microsoft.com/office/drawing/2010/main">
                <a:noFill/>
              </a14:hiddenFill>
            </a:ext>
          </a:extLst>
        </p:spPr>
        <p:txBody>
          <a:bodyPr lIns="102944" tIns="51472" rIns="102944" bIns="51472"/>
          <a:lstStyle/>
          <a:p>
            <a:pPr eaLnBrk="0" hangingPunct="0"/>
            <a:endParaRPr lang="en-GB" sz="2700">
              <a:solidFill>
                <a:prstClr val="black"/>
              </a:solidFill>
              <a:latin typeface="Times New Roman" pitchFamily="18" charset="0"/>
            </a:endParaRPr>
          </a:p>
        </p:txBody>
      </p:sp>
      <p:pic>
        <p:nvPicPr>
          <p:cNvPr id="1031" name="Picture 2" descr="http://corp.kaltura.com/blog/wp-content/uploads/2008/07/ao1summit08badge250winne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948" y="2814470"/>
            <a:ext cx="635593" cy="707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6" descr="European Language Label">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9948" y="3558345"/>
            <a:ext cx="680991" cy="659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9945" y="4275965"/>
            <a:ext cx="1421911" cy="50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 Box 9"/>
          <p:cNvSpPr txBox="1">
            <a:spLocks noChangeArrowheads="1"/>
          </p:cNvSpPr>
          <p:nvPr/>
        </p:nvSpPr>
        <p:spPr bwMode="auto">
          <a:xfrm>
            <a:off x="7574448" y="2879233"/>
            <a:ext cx="2605929" cy="657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944" tIns="51472" rIns="102944" bIns="51472">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a:solidFill>
                  <a:srgbClr val="13578C"/>
                </a:solidFill>
                <a:latin typeface="Tahoma" pitchFamily="34" charset="0"/>
                <a:ea typeface="ＭＳ Ｐゴシック" pitchFamily="34" charset="-128"/>
                <a:cs typeface="Tahoma" pitchFamily="34" charset="0"/>
              </a:rPr>
              <a:t>AlwaysOn Global </a:t>
            </a:r>
            <a:br>
              <a:rPr lang="en-US" sz="1800">
                <a:solidFill>
                  <a:srgbClr val="13578C"/>
                </a:solidFill>
                <a:latin typeface="Tahoma" pitchFamily="34" charset="0"/>
                <a:ea typeface="ＭＳ Ｐゴシック" pitchFamily="34" charset="-128"/>
                <a:cs typeface="Tahoma" pitchFamily="34" charset="0"/>
              </a:rPr>
            </a:br>
            <a:r>
              <a:rPr lang="en-US" sz="1800">
                <a:solidFill>
                  <a:srgbClr val="13578C"/>
                </a:solidFill>
                <a:latin typeface="Tahoma" pitchFamily="34" charset="0"/>
                <a:ea typeface="ＭＳ Ｐゴシック" pitchFamily="34" charset="-128"/>
                <a:cs typeface="Tahoma" pitchFamily="34" charset="0"/>
              </a:rPr>
              <a:t>250 Winner</a:t>
            </a:r>
            <a:endParaRPr lang="en-US" sz="1800" baseline="30000">
              <a:solidFill>
                <a:srgbClr val="13578C"/>
              </a:solidFill>
              <a:latin typeface="Tahoma" pitchFamily="34" charset="0"/>
              <a:ea typeface="ＭＳ Ｐゴシック" pitchFamily="34" charset="-128"/>
              <a:cs typeface="Tahoma" pitchFamily="34" charset="0"/>
            </a:endParaRPr>
          </a:p>
        </p:txBody>
      </p:sp>
      <p:sp>
        <p:nvSpPr>
          <p:cNvPr id="1035" name="Text Box 9"/>
          <p:cNvSpPr txBox="1">
            <a:spLocks noChangeArrowheads="1"/>
          </p:cNvSpPr>
          <p:nvPr/>
        </p:nvSpPr>
        <p:spPr bwMode="auto">
          <a:xfrm>
            <a:off x="7441884" y="3532090"/>
            <a:ext cx="3201571" cy="657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944" tIns="51472" rIns="102944" bIns="51472">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a:solidFill>
                  <a:srgbClr val="13578C"/>
                </a:solidFill>
                <a:latin typeface="Tahoma" pitchFamily="34" charset="0"/>
                <a:ea typeface="ＭＳ Ｐゴシック" pitchFamily="34" charset="-128"/>
                <a:cs typeface="Tahoma" pitchFamily="34" charset="0"/>
              </a:rPr>
              <a:t>European Union innovation award in language learning</a:t>
            </a:r>
            <a:endParaRPr lang="en-US" sz="1800" baseline="30000">
              <a:solidFill>
                <a:srgbClr val="13578C"/>
              </a:solidFill>
              <a:latin typeface="Tahoma" pitchFamily="34" charset="0"/>
              <a:ea typeface="ＭＳ Ｐゴシック" pitchFamily="34" charset="-128"/>
              <a:cs typeface="Tahoma" pitchFamily="34" charset="0"/>
            </a:endParaRPr>
          </a:p>
        </p:txBody>
      </p:sp>
      <p:sp>
        <p:nvSpPr>
          <p:cNvPr id="1036" name="Text Box 9"/>
          <p:cNvSpPr txBox="1">
            <a:spLocks noChangeArrowheads="1"/>
          </p:cNvSpPr>
          <p:nvPr/>
        </p:nvSpPr>
        <p:spPr bwMode="auto">
          <a:xfrm>
            <a:off x="8322632" y="4183200"/>
            <a:ext cx="2137406" cy="657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944" tIns="51472" rIns="102944" bIns="51472">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a:solidFill>
                  <a:srgbClr val="13578C"/>
                </a:solidFill>
                <a:latin typeface="Tahoma" pitchFamily="34" charset="0"/>
                <a:ea typeface="ＭＳ Ｐゴシック" pitchFamily="34" charset="-128"/>
                <a:cs typeface="Tahoma" pitchFamily="34" charset="0"/>
              </a:rPr>
              <a:t>CeBIT </a:t>
            </a:r>
            <a:br>
              <a:rPr lang="en-US" sz="1800">
                <a:solidFill>
                  <a:srgbClr val="13578C"/>
                </a:solidFill>
                <a:latin typeface="Tahoma" pitchFamily="34" charset="0"/>
                <a:ea typeface="ＭＳ Ｐゴシック" pitchFamily="34" charset="-128"/>
                <a:cs typeface="Tahoma" pitchFamily="34" charset="0"/>
              </a:rPr>
            </a:br>
            <a:r>
              <a:rPr lang="en-US" sz="1800">
                <a:solidFill>
                  <a:srgbClr val="13578C"/>
                </a:solidFill>
                <a:latin typeface="Tahoma" pitchFamily="34" charset="0"/>
                <a:ea typeface="ＭＳ Ｐゴシック" pitchFamily="34" charset="-128"/>
                <a:cs typeface="Tahoma" pitchFamily="34" charset="0"/>
              </a:rPr>
              <a:t>Innovation Award</a:t>
            </a:r>
            <a:endParaRPr lang="en-US" sz="1800" baseline="30000">
              <a:solidFill>
                <a:srgbClr val="13578C"/>
              </a:solidFill>
              <a:latin typeface="Tahoma" pitchFamily="34" charset="0"/>
              <a:ea typeface="ＭＳ Ｐゴシック" pitchFamily="34" charset="-128"/>
              <a:cs typeface="Tahoma" pitchFamily="34" charset="0"/>
            </a:endParaRPr>
          </a:p>
        </p:txBody>
      </p:sp>
      <p:pic>
        <p:nvPicPr>
          <p:cNvPr id="1037" name="Picture 4" descr="http://blog.busuu.com/wp-content/uploads/2009/06/techcrunch.bmp">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89948" y="4946329"/>
            <a:ext cx="2101087" cy="30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Text Box 9"/>
          <p:cNvSpPr txBox="1">
            <a:spLocks noChangeArrowheads="1"/>
          </p:cNvSpPr>
          <p:nvPr/>
        </p:nvSpPr>
        <p:spPr bwMode="auto">
          <a:xfrm>
            <a:off x="6686435" y="5261379"/>
            <a:ext cx="3771789" cy="380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944" tIns="51472" rIns="102944" bIns="51472">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a:solidFill>
                  <a:srgbClr val="13578C"/>
                </a:solidFill>
                <a:latin typeface="Tahoma" pitchFamily="34" charset="0"/>
                <a:ea typeface="ＭＳ Ｐゴシック" pitchFamily="34" charset="-128"/>
                <a:cs typeface="Tahoma" pitchFamily="34" charset="0"/>
              </a:rPr>
              <a:t>Shortlist best European Website</a:t>
            </a:r>
            <a:endParaRPr lang="en-US" sz="1800" baseline="30000">
              <a:solidFill>
                <a:srgbClr val="13578C"/>
              </a:solidFill>
              <a:latin typeface="Tahoma" pitchFamily="34" charset="0"/>
              <a:ea typeface="ＭＳ Ｐゴシック" pitchFamily="34" charset="-128"/>
              <a:cs typeface="Tahoma" pitchFamily="34" charset="0"/>
            </a:endParaRPr>
          </a:p>
        </p:txBody>
      </p:sp>
      <p:pic>
        <p:nvPicPr>
          <p:cNvPr id="1039" name="Picture 19"/>
          <p:cNvPicPr>
            <a:picLocks noChangeAspect="1" noChangeArrowheads="1"/>
          </p:cNvPicPr>
          <p:nvPr/>
        </p:nvPicPr>
        <p:blipFill>
          <a:blip r:embed="rId10">
            <a:extLst>
              <a:ext uri="{28A0092B-C50C-407E-A947-70E740481C1C}">
                <a14:useLocalDpi xmlns:a14="http://schemas.microsoft.com/office/drawing/2010/main" val="0"/>
              </a:ext>
            </a:extLst>
          </a:blip>
          <a:srcRect t="15569" b="16451"/>
          <a:stretch>
            <a:fillRect/>
          </a:stretch>
        </p:blipFill>
        <p:spPr bwMode="auto">
          <a:xfrm>
            <a:off x="6789948" y="5651697"/>
            <a:ext cx="1432807" cy="581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0" name="Text Box 9"/>
          <p:cNvSpPr txBox="1">
            <a:spLocks noChangeArrowheads="1"/>
          </p:cNvSpPr>
          <p:nvPr/>
        </p:nvSpPr>
        <p:spPr bwMode="auto">
          <a:xfrm>
            <a:off x="8213673" y="5641194"/>
            <a:ext cx="2244550" cy="657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944" tIns="51472" rIns="102944" bIns="51472">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a:solidFill>
                  <a:srgbClr val="13578C"/>
                </a:solidFill>
                <a:latin typeface="Tahoma" pitchFamily="34" charset="0"/>
                <a:ea typeface="ＭＳ Ｐゴシック" pitchFamily="34" charset="-128"/>
                <a:cs typeface="Tahoma" pitchFamily="34" charset="0"/>
              </a:rPr>
              <a:t>Winner Open Talent Competition</a:t>
            </a:r>
            <a:endParaRPr lang="en-US" sz="1800" baseline="30000">
              <a:solidFill>
                <a:srgbClr val="13578C"/>
              </a:solidFill>
              <a:latin typeface="Tahoma" pitchFamily="34" charset="0"/>
              <a:ea typeface="ＭＳ Ｐゴシック" pitchFamily="34" charset="-128"/>
              <a:cs typeface="Tahoma" pitchFamily="34" charset="0"/>
            </a:endParaRPr>
          </a:p>
        </p:txBody>
      </p:sp>
      <p:pic>
        <p:nvPicPr>
          <p:cNvPr id="1041" name="Picture 21" descr="http://blog.busuu.com/wp-content/uploads/2010/05/0903_red-herring-winner01_small.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9948" y="6285303"/>
            <a:ext cx="759079" cy="72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2" name="Text Box 9"/>
          <p:cNvSpPr txBox="1">
            <a:spLocks noChangeArrowheads="1"/>
          </p:cNvSpPr>
          <p:nvPr/>
        </p:nvSpPr>
        <p:spPr bwMode="auto">
          <a:xfrm>
            <a:off x="7601689" y="6301054"/>
            <a:ext cx="2923726" cy="657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944" tIns="51472" rIns="102944" bIns="51472">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a:solidFill>
                  <a:srgbClr val="13578C"/>
                </a:solidFill>
                <a:latin typeface="Tahoma" pitchFamily="34" charset="0"/>
                <a:ea typeface="ＭＳ Ｐゴシック" pitchFamily="34" charset="-128"/>
                <a:cs typeface="Tahoma" pitchFamily="34" charset="0"/>
              </a:rPr>
              <a:t>Red Herring European Winner 2010</a:t>
            </a:r>
            <a:endParaRPr lang="en-US" sz="1800" baseline="30000">
              <a:solidFill>
                <a:srgbClr val="13578C"/>
              </a:solidFill>
              <a:latin typeface="Tahoma" pitchFamily="34" charset="0"/>
              <a:ea typeface="ＭＳ Ｐゴシック" pitchFamily="34" charset="-128"/>
              <a:cs typeface="Tahoma" pitchFamily="34" charset="0"/>
            </a:endParaRPr>
          </a:p>
        </p:txBody>
      </p:sp>
      <p:sp>
        <p:nvSpPr>
          <p:cNvPr id="28" name="Flowchart: Alternate Process 27"/>
          <p:cNvSpPr/>
          <p:nvPr/>
        </p:nvSpPr>
        <p:spPr bwMode="auto">
          <a:xfrm>
            <a:off x="2168921" y="3706504"/>
            <a:ext cx="3075626" cy="859909"/>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lIns="102944" tIns="51472" rIns="102944" bIns="51472" anchor="ctr"/>
          <a:lstStyle/>
          <a:p>
            <a:pPr algn="ctr" eaLnBrk="0" fontAlgn="auto" hangingPunct="0">
              <a:spcBef>
                <a:spcPts val="0"/>
              </a:spcBef>
              <a:spcAft>
                <a:spcPts val="0"/>
              </a:spcAft>
              <a:defRPr/>
            </a:pPr>
            <a:r>
              <a:rPr lang="es-ES" sz="2700" dirty="0">
                <a:solidFill>
                  <a:prstClr val="white"/>
                </a:solidFill>
              </a:rPr>
              <a:t>More than 1,600,000 users</a:t>
            </a:r>
          </a:p>
        </p:txBody>
      </p:sp>
      <p:sp>
        <p:nvSpPr>
          <p:cNvPr id="1046" name="Text Box 9"/>
          <p:cNvSpPr txBox="1">
            <a:spLocks noChangeArrowheads="1"/>
          </p:cNvSpPr>
          <p:nvPr/>
        </p:nvSpPr>
        <p:spPr bwMode="auto">
          <a:xfrm>
            <a:off x="475787" y="2172115"/>
            <a:ext cx="6030866" cy="473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944" tIns="51472" rIns="102944" bIns="51472">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smtClean="0">
                <a:solidFill>
                  <a:srgbClr val="13578C"/>
                </a:solidFill>
                <a:latin typeface="Tahoma" pitchFamily="34" charset="0"/>
                <a:ea typeface="ＭＳ Ｐゴシック" pitchFamily="34" charset="-128"/>
                <a:cs typeface="Tahoma" pitchFamily="34" charset="0"/>
              </a:rPr>
              <a:t>Growth of community </a:t>
            </a:r>
            <a:endParaRPr lang="en-US" b="1" baseline="30000" smtClean="0">
              <a:solidFill>
                <a:srgbClr val="13578C"/>
              </a:solidFill>
              <a:latin typeface="Tahoma" pitchFamily="34" charset="0"/>
              <a:ea typeface="ＭＳ Ｐゴシック" pitchFamily="34" charset="-128"/>
              <a:cs typeface="Tahoma" pitchFamily="34" charset="0"/>
            </a:endParaRPr>
          </a:p>
        </p:txBody>
      </p:sp>
      <p:sp>
        <p:nvSpPr>
          <p:cNvPr id="1047" name="TextBox 10"/>
          <p:cNvSpPr txBox="1">
            <a:spLocks noChangeArrowheads="1"/>
          </p:cNvSpPr>
          <p:nvPr/>
        </p:nvSpPr>
        <p:spPr bwMode="auto">
          <a:xfrm>
            <a:off x="1492735" y="6763132"/>
            <a:ext cx="780556" cy="31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2944" tIns="51472" rIns="102944" bIns="51472">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a:solidFill>
                  <a:srgbClr val="13578C"/>
                </a:solidFill>
                <a:latin typeface="Tahoma" pitchFamily="34" charset="0"/>
                <a:ea typeface="ＭＳ Ｐゴシック" pitchFamily="34" charset="-128"/>
                <a:cs typeface="Tahoma" pitchFamily="34" charset="0"/>
              </a:rPr>
              <a:t>May 08</a:t>
            </a:r>
          </a:p>
        </p:txBody>
      </p:sp>
      <p:sp>
        <p:nvSpPr>
          <p:cNvPr id="1048" name="TextBox 11"/>
          <p:cNvSpPr txBox="1">
            <a:spLocks noChangeArrowheads="1"/>
          </p:cNvSpPr>
          <p:nvPr/>
        </p:nvSpPr>
        <p:spPr bwMode="auto">
          <a:xfrm>
            <a:off x="2453389" y="6763132"/>
            <a:ext cx="784980" cy="31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2944" tIns="51472" rIns="102944" bIns="51472">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a:solidFill>
                  <a:srgbClr val="13578C"/>
                </a:solidFill>
                <a:latin typeface="Tahoma" pitchFamily="34" charset="0"/>
                <a:ea typeface="ＭＳ Ｐゴシック" pitchFamily="34" charset="-128"/>
                <a:cs typeface="Tahoma" pitchFamily="34" charset="0"/>
              </a:rPr>
              <a:t> Jan 09</a:t>
            </a:r>
          </a:p>
        </p:txBody>
      </p:sp>
      <p:sp>
        <p:nvSpPr>
          <p:cNvPr id="1049" name="TextBox 13"/>
          <p:cNvSpPr txBox="1">
            <a:spLocks noChangeArrowheads="1"/>
          </p:cNvSpPr>
          <p:nvPr/>
        </p:nvSpPr>
        <p:spPr bwMode="auto">
          <a:xfrm>
            <a:off x="5883774" y="6763132"/>
            <a:ext cx="700021" cy="31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2944" tIns="51472" rIns="102944" bIns="51472">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a:solidFill>
                  <a:srgbClr val="13578C"/>
                </a:solidFill>
                <a:latin typeface="Tahoma" pitchFamily="34" charset="0"/>
                <a:ea typeface="ＭＳ Ｐゴシック" pitchFamily="34" charset="-128"/>
                <a:cs typeface="Tahoma" pitchFamily="34" charset="0"/>
              </a:rPr>
              <a:t>Mar11</a:t>
            </a:r>
          </a:p>
        </p:txBody>
      </p:sp>
      <p:sp>
        <p:nvSpPr>
          <p:cNvPr id="1050" name="TextBox 11"/>
          <p:cNvSpPr txBox="1">
            <a:spLocks noChangeArrowheads="1"/>
          </p:cNvSpPr>
          <p:nvPr/>
        </p:nvSpPr>
        <p:spPr bwMode="auto">
          <a:xfrm>
            <a:off x="3326875" y="6763132"/>
            <a:ext cx="780556" cy="31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2944" tIns="51472" rIns="102944" bIns="51472">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a:solidFill>
                  <a:srgbClr val="13578C"/>
                </a:solidFill>
                <a:latin typeface="Tahoma" pitchFamily="34" charset="0"/>
                <a:ea typeface="ＭＳ Ｐゴシック" pitchFamily="34" charset="-128"/>
                <a:cs typeface="Tahoma" pitchFamily="34" charset="0"/>
              </a:rPr>
              <a:t>May 09</a:t>
            </a:r>
          </a:p>
        </p:txBody>
      </p:sp>
      <p:sp>
        <p:nvSpPr>
          <p:cNvPr id="1051" name="TextBox 11"/>
          <p:cNvSpPr txBox="1">
            <a:spLocks noChangeArrowheads="1"/>
          </p:cNvSpPr>
          <p:nvPr/>
        </p:nvSpPr>
        <p:spPr bwMode="auto">
          <a:xfrm>
            <a:off x="4280264" y="6763132"/>
            <a:ext cx="728875" cy="31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2944" tIns="51472" rIns="102944" bIns="51472">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a:solidFill>
                  <a:srgbClr val="13578C"/>
                </a:solidFill>
                <a:latin typeface="Tahoma" pitchFamily="34" charset="0"/>
                <a:ea typeface="ＭＳ Ｐゴシック" pitchFamily="34" charset="-128"/>
                <a:cs typeface="Tahoma" pitchFamily="34" charset="0"/>
              </a:rPr>
              <a:t>Jan 10</a:t>
            </a:r>
          </a:p>
        </p:txBody>
      </p:sp>
      <p:sp>
        <p:nvSpPr>
          <p:cNvPr id="1052" name="TextBox 11"/>
          <p:cNvSpPr txBox="1">
            <a:spLocks noChangeArrowheads="1"/>
          </p:cNvSpPr>
          <p:nvPr/>
        </p:nvSpPr>
        <p:spPr bwMode="auto">
          <a:xfrm>
            <a:off x="5122879" y="6763132"/>
            <a:ext cx="780556" cy="31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2944" tIns="51472" rIns="102944" bIns="51472">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400">
                <a:solidFill>
                  <a:srgbClr val="13578C"/>
                </a:solidFill>
                <a:latin typeface="Tahoma" pitchFamily="34" charset="0"/>
                <a:ea typeface="ＭＳ Ｐゴシック" pitchFamily="34" charset="-128"/>
                <a:cs typeface="Tahoma" pitchFamily="34" charset="0"/>
              </a:rPr>
              <a:t>May 10</a:t>
            </a:r>
          </a:p>
        </p:txBody>
      </p:sp>
      <p:graphicFrame>
        <p:nvGraphicFramePr>
          <p:cNvPr id="1026" name="Chart 19"/>
          <p:cNvGraphicFramePr>
            <a:graphicFrameLocks/>
          </p:cNvGraphicFramePr>
          <p:nvPr/>
        </p:nvGraphicFramePr>
        <p:xfrm>
          <a:off x="555692" y="2688452"/>
          <a:ext cx="6103505" cy="4183199"/>
        </p:xfrm>
        <a:graphic>
          <a:graphicData uri="http://schemas.openxmlformats.org/presentationml/2006/ole">
            <mc:AlternateContent xmlns:mc="http://schemas.openxmlformats.org/markup-compatibility/2006">
              <mc:Choice xmlns:v="urn:schemas-microsoft-com:vml" Requires="v">
                <p:oleObj spid="_x0000_s2051" name="Chart" r:id="rId12" imgW="5333559" imgH="3797494" progId="Excel.Chart.8">
                  <p:embed/>
                </p:oleObj>
              </mc:Choice>
              <mc:Fallback>
                <p:oleObj name="Chart" r:id="rId12" imgW="5333559" imgH="3797494" progId="Excel.Chart.8">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5692" y="2688452"/>
                        <a:ext cx="6103505" cy="418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3" name="Line 7"/>
          <p:cNvSpPr>
            <a:spLocks noChangeShapeType="1"/>
          </p:cNvSpPr>
          <p:nvPr/>
        </p:nvSpPr>
        <p:spPr bwMode="auto">
          <a:xfrm>
            <a:off x="475789" y="2649943"/>
            <a:ext cx="6136193" cy="0"/>
          </a:xfrm>
          <a:prstGeom prst="line">
            <a:avLst/>
          </a:prstGeom>
          <a:noFill/>
          <a:ln w="38100">
            <a:solidFill>
              <a:srgbClr val="13578C"/>
            </a:solidFill>
            <a:round/>
            <a:headEnd/>
            <a:tailEnd/>
          </a:ln>
          <a:extLst>
            <a:ext uri="{909E8E84-426E-40DD-AFC4-6F175D3DCCD1}">
              <a14:hiddenFill xmlns:a14="http://schemas.microsoft.com/office/drawing/2010/main">
                <a:noFill/>
              </a14:hiddenFill>
            </a:ext>
          </a:extLst>
        </p:spPr>
        <p:txBody>
          <a:bodyPr lIns="102944" tIns="51472" rIns="102944" bIns="51472"/>
          <a:lstStyle/>
          <a:p>
            <a:pPr eaLnBrk="0" hangingPunct="0"/>
            <a:endParaRPr lang="en-GB" sz="2700">
              <a:solidFill>
                <a:prstClr val="black"/>
              </a:solidFill>
              <a:latin typeface="Times New Roman" pitchFamily="18" charset="0"/>
            </a:endParaRPr>
          </a:p>
        </p:txBody>
      </p:sp>
      <p:sp>
        <p:nvSpPr>
          <p:cNvPr id="31" name="Flowchart: Alternate Process 27"/>
          <p:cNvSpPr/>
          <p:nvPr/>
        </p:nvSpPr>
        <p:spPr bwMode="auto">
          <a:xfrm>
            <a:off x="2075247" y="3383671"/>
            <a:ext cx="3075626" cy="1443636"/>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lIns="102944" tIns="51472" rIns="102944" bIns="51472" anchor="ctr"/>
          <a:lstStyle/>
          <a:p>
            <a:pPr algn="ctr" eaLnBrk="0" fontAlgn="auto" hangingPunct="0">
              <a:spcBef>
                <a:spcPts val="0"/>
              </a:spcBef>
              <a:spcAft>
                <a:spcPts val="0"/>
              </a:spcAft>
              <a:defRPr/>
            </a:pPr>
            <a:r>
              <a:rPr lang="es-ES" sz="2700" dirty="0" err="1">
                <a:solidFill>
                  <a:prstClr val="white"/>
                </a:solidFill>
              </a:rPr>
              <a:t>Today</a:t>
            </a:r>
            <a:r>
              <a:rPr lang="es-ES" sz="2700" dirty="0">
                <a:solidFill>
                  <a:prstClr val="white"/>
                </a:solidFill>
              </a:rPr>
              <a:t> </a:t>
            </a:r>
            <a:r>
              <a:rPr lang="es-ES" sz="2700" dirty="0" err="1">
                <a:solidFill>
                  <a:prstClr val="white"/>
                </a:solidFill>
              </a:rPr>
              <a:t>there</a:t>
            </a:r>
            <a:r>
              <a:rPr lang="es-ES" sz="2700" dirty="0">
                <a:solidFill>
                  <a:prstClr val="white"/>
                </a:solidFill>
              </a:rPr>
              <a:t> are more </a:t>
            </a:r>
            <a:r>
              <a:rPr lang="es-ES" sz="2700" dirty="0" err="1">
                <a:solidFill>
                  <a:prstClr val="white"/>
                </a:solidFill>
              </a:rPr>
              <a:t>than</a:t>
            </a:r>
            <a:r>
              <a:rPr lang="es-ES" sz="2700" dirty="0">
                <a:solidFill>
                  <a:prstClr val="white"/>
                </a:solidFill>
              </a:rPr>
              <a:t> 2,500,000 </a:t>
            </a:r>
            <a:r>
              <a:rPr lang="es-ES" sz="2700" dirty="0" err="1">
                <a:solidFill>
                  <a:prstClr val="white"/>
                </a:solidFill>
              </a:rPr>
              <a:t>registered</a:t>
            </a:r>
            <a:r>
              <a:rPr lang="es-ES" sz="2700" dirty="0">
                <a:solidFill>
                  <a:prstClr val="white"/>
                </a:solidFill>
              </a:rPr>
              <a:t> </a:t>
            </a:r>
            <a:r>
              <a:rPr lang="es-ES" sz="2700" dirty="0" err="1">
                <a:solidFill>
                  <a:prstClr val="white"/>
                </a:solidFill>
              </a:rPr>
              <a:t>users</a:t>
            </a:r>
            <a:endParaRPr lang="es-ES" sz="2700" dirty="0">
              <a:solidFill>
                <a:prstClr val="white"/>
              </a:solidFill>
            </a:endParaRPr>
          </a:p>
        </p:txBody>
      </p:sp>
      <p:pic>
        <p:nvPicPr>
          <p:cNvPr id="1057" name="Picture 1" descr="Screen Clippi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642853" y="2172113"/>
            <a:ext cx="3693701" cy="4773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03497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D328E2E6-9369-4393-96BD-72722165FE95}" type="datetime1">
              <a:rPr lang="en-GB" sz="1100">
                <a:solidFill>
                  <a:srgbClr val="073E87"/>
                </a:solidFill>
              </a:rPr>
              <a:pPr/>
              <a:t>18/09/2012</a:t>
            </a:fld>
            <a:endParaRPr lang="en-US" sz="1100">
              <a:solidFill>
                <a:srgbClr val="073E87"/>
              </a:solidFill>
            </a:endParaRPr>
          </a:p>
        </p:txBody>
      </p:sp>
      <p:sp>
        <p:nvSpPr>
          <p:cNvPr id="1741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8F043E7E-0890-46E4-B834-4155E134E3C8}" type="slidenum">
              <a:rPr lang="en-US" sz="1100">
                <a:solidFill>
                  <a:srgbClr val="073E87"/>
                </a:solidFill>
              </a:rPr>
              <a:pPr/>
              <a:t>29</a:t>
            </a:fld>
            <a:endParaRPr lang="en-US" sz="1100">
              <a:solidFill>
                <a:srgbClr val="073E87"/>
              </a:solidFill>
            </a:endParaRPr>
          </a:p>
        </p:txBody>
      </p:sp>
      <p:pic>
        <p:nvPicPr>
          <p:cNvPr id="1741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202" y="2194867"/>
            <a:ext cx="10187641" cy="3171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421307" y="4906070"/>
            <a:ext cx="9864397" cy="175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2999519"/>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477842" y="1905000"/>
            <a:ext cx="9718675" cy="4364038"/>
          </a:xfrm>
        </p:spPr>
        <p:txBody>
          <a:bodyPr/>
          <a:lstStyle/>
          <a:p>
            <a:pPr eaLnBrk="1" hangingPunct="1">
              <a:spcBef>
                <a:spcPct val="40000"/>
              </a:spcBef>
              <a:buFont typeface="Wingdings" pitchFamily="2" charset="2"/>
              <a:buNone/>
            </a:pPr>
            <a:r>
              <a:rPr lang="en-GB" sz="2400" b="1" dirty="0"/>
              <a:t>Rationale</a:t>
            </a:r>
          </a:p>
          <a:p>
            <a:pPr eaLnBrk="1" hangingPunct="1">
              <a:spcBef>
                <a:spcPct val="40000"/>
              </a:spcBef>
            </a:pPr>
            <a:r>
              <a:rPr lang="en-GB" sz="2400" dirty="0"/>
              <a:t>Assignment feedback is consistently reported </a:t>
            </a:r>
            <a:br>
              <a:rPr lang="en-GB" sz="2400" dirty="0"/>
            </a:br>
            <a:r>
              <a:rPr lang="en-GB" sz="2400" dirty="0"/>
              <a:t>by students as an area for improvement</a:t>
            </a:r>
          </a:p>
          <a:p>
            <a:pPr eaLnBrk="1" hangingPunct="1">
              <a:spcBef>
                <a:spcPct val="40000"/>
              </a:spcBef>
            </a:pPr>
            <a:r>
              <a:rPr lang="en-GB" sz="2400" dirty="0"/>
              <a:t>Technology can provide better ways of delivering feedback, </a:t>
            </a:r>
            <a:br>
              <a:rPr lang="en-GB" sz="2400" dirty="0"/>
            </a:br>
            <a:r>
              <a:rPr lang="en-GB" sz="2400" dirty="0"/>
              <a:t>but how much does it really help?</a:t>
            </a:r>
          </a:p>
          <a:p>
            <a:pPr eaLnBrk="1" hangingPunct="1">
              <a:spcBef>
                <a:spcPct val="40000"/>
              </a:spcBef>
            </a:pPr>
            <a:r>
              <a:rPr lang="en-GB" sz="2400" dirty="0"/>
              <a:t>The OU provides a good context for evaluating the actual </a:t>
            </a:r>
            <a:br>
              <a:rPr lang="en-GB" sz="2400" dirty="0"/>
            </a:br>
            <a:r>
              <a:rPr lang="en-GB" sz="2400" dirty="0"/>
              <a:t>strengths and weaknesses of different modes of e-feedback</a:t>
            </a:r>
          </a:p>
          <a:p>
            <a:pPr eaLnBrk="1" hangingPunct="1">
              <a:spcBef>
                <a:spcPct val="40000"/>
              </a:spcBef>
            </a:pPr>
            <a:r>
              <a:rPr lang="en-GB" sz="2400" dirty="0"/>
              <a:t>The University of Manchester provides a good context for determining to which extent the lessons learnt within the OU are applicable to other educational settings</a:t>
            </a:r>
          </a:p>
        </p:txBody>
      </p:sp>
      <p:pic>
        <p:nvPicPr>
          <p:cNvPr id="9219" name="Picture 6" descr="eFeP logo.gif"/>
          <p:cNvPicPr>
            <a:picLocks noChangeAspect="1"/>
          </p:cNvPicPr>
          <p:nvPr/>
        </p:nvPicPr>
        <p:blipFill>
          <a:blip r:embed="rId2" cstate="print"/>
          <a:srcRect/>
          <a:stretch>
            <a:fillRect/>
          </a:stretch>
        </p:blipFill>
        <p:spPr bwMode="auto">
          <a:xfrm>
            <a:off x="404813" y="468313"/>
            <a:ext cx="1368426" cy="817562"/>
          </a:xfrm>
          <a:prstGeom prst="rect">
            <a:avLst/>
          </a:prstGeom>
          <a:noFill/>
          <a:ln w="9525">
            <a:noFill/>
            <a:miter lim="800000"/>
            <a:headEnd/>
            <a:tailEnd/>
          </a:ln>
        </p:spPr>
      </p:pic>
      <p:sp>
        <p:nvSpPr>
          <p:cNvPr id="12" name="Title 1"/>
          <p:cNvSpPr txBox="1">
            <a:spLocks/>
          </p:cNvSpPr>
          <p:nvPr/>
        </p:nvSpPr>
        <p:spPr bwMode="auto">
          <a:xfrm>
            <a:off x="1917700" y="641354"/>
            <a:ext cx="6769100" cy="619125"/>
          </a:xfrm>
          <a:prstGeom prst="rect">
            <a:avLst/>
          </a:prstGeom>
          <a:noFill/>
          <a:ln w="9525">
            <a:noFill/>
            <a:miter lim="800000"/>
            <a:headEnd/>
            <a:tailEnd/>
          </a:ln>
        </p:spPr>
        <p:txBody>
          <a:bodyPr lIns="79395" tIns="39696" rIns="79395" bIns="39696" anchor="ctr"/>
          <a:lstStyle/>
          <a:p>
            <a:pPr defTabSz="796493" eaLnBrk="0" hangingPunct="0">
              <a:defRPr/>
            </a:pPr>
            <a:r>
              <a:rPr lang="en-GB" sz="3200" kern="0" dirty="0">
                <a:solidFill>
                  <a:srgbClr val="D60077"/>
                </a:solidFill>
                <a:latin typeface="+mj-lt"/>
                <a:ea typeface="+mj-ea"/>
                <a:cs typeface="+mj-cs"/>
              </a:rPr>
              <a:t>The e-Feedback evaluation project</a:t>
            </a:r>
          </a:p>
        </p:txBody>
      </p:sp>
      <p:pic>
        <p:nvPicPr>
          <p:cNvPr id="9221" name="Picture 4" descr="OUShield+LT-Blue20-5RS600"/>
          <p:cNvPicPr>
            <a:picLocks noGrp="1" noChangeAspect="1" noChangeArrowheads="1"/>
          </p:cNvPicPr>
          <p:nvPr>
            <p:ph type="title"/>
          </p:nvPr>
        </p:nvPicPr>
        <p:blipFill>
          <a:blip r:embed="rId3" cstate="print"/>
          <a:srcRect/>
          <a:stretch>
            <a:fillRect/>
          </a:stretch>
        </p:blipFill>
        <p:spPr>
          <a:xfrm>
            <a:off x="9051927" y="323850"/>
            <a:ext cx="1238250" cy="1081088"/>
          </a:xfrm>
          <a:noFill/>
        </p:spPr>
      </p:pic>
      <p:pic>
        <p:nvPicPr>
          <p:cNvPr id="9222" name="Picture 7" descr="JISC logo.gif"/>
          <p:cNvPicPr>
            <a:picLocks noChangeAspect="1"/>
          </p:cNvPicPr>
          <p:nvPr/>
        </p:nvPicPr>
        <p:blipFill>
          <a:blip r:embed="rId4" cstate="print"/>
          <a:srcRect/>
          <a:stretch>
            <a:fillRect/>
          </a:stretch>
        </p:blipFill>
        <p:spPr bwMode="auto">
          <a:xfrm>
            <a:off x="9118604" y="2413000"/>
            <a:ext cx="1020763" cy="512763"/>
          </a:xfrm>
          <a:prstGeom prst="rect">
            <a:avLst/>
          </a:prstGeom>
          <a:noFill/>
          <a:ln w="9525">
            <a:noFill/>
            <a:miter lim="800000"/>
            <a:headEnd/>
            <a:tailEnd/>
          </a:ln>
        </p:spPr>
      </p:pic>
      <p:pic>
        <p:nvPicPr>
          <p:cNvPr id="9223" name="Picture 2" descr="Manchester University logo"/>
          <p:cNvPicPr>
            <a:picLocks noChangeAspect="1" noChangeArrowheads="1"/>
          </p:cNvPicPr>
          <p:nvPr/>
        </p:nvPicPr>
        <p:blipFill>
          <a:blip r:embed="rId5" cstate="print"/>
          <a:srcRect/>
          <a:stretch>
            <a:fillRect/>
          </a:stretch>
        </p:blipFill>
        <p:spPr bwMode="auto">
          <a:xfrm>
            <a:off x="8902701" y="1620842"/>
            <a:ext cx="1362074" cy="5778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wipe(left)">
                                      <p:cBhvr>
                                        <p:cTn id="7" dur="500"/>
                                        <p:tgtEl>
                                          <p:spTgt spid="9218">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218">
                                            <p:txEl>
                                              <p:pRg st="1" end="1"/>
                                            </p:txEl>
                                          </p:spTgt>
                                        </p:tgtEl>
                                        <p:attrNameLst>
                                          <p:attrName>style.visibility</p:attrName>
                                        </p:attrNameLst>
                                      </p:cBhvr>
                                      <p:to>
                                        <p:strVal val="visible"/>
                                      </p:to>
                                    </p:set>
                                    <p:animEffect transition="in" filter="wipe(left)">
                                      <p:cBhvr>
                                        <p:cTn id="10" dur="500"/>
                                        <p:tgtEl>
                                          <p:spTgt spid="9218">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218">
                                            <p:txEl>
                                              <p:pRg st="2" end="2"/>
                                            </p:txEl>
                                          </p:spTgt>
                                        </p:tgtEl>
                                        <p:attrNameLst>
                                          <p:attrName>style.visibility</p:attrName>
                                        </p:attrNameLst>
                                      </p:cBhvr>
                                      <p:to>
                                        <p:strVal val="visible"/>
                                      </p:to>
                                    </p:set>
                                    <p:animEffect transition="in" filter="wipe(left)">
                                      <p:cBhvr>
                                        <p:cTn id="13" dur="500"/>
                                        <p:tgtEl>
                                          <p:spTgt spid="9218">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218">
                                            <p:txEl>
                                              <p:pRg st="3" end="3"/>
                                            </p:txEl>
                                          </p:spTgt>
                                        </p:tgtEl>
                                        <p:attrNameLst>
                                          <p:attrName>style.visibility</p:attrName>
                                        </p:attrNameLst>
                                      </p:cBhvr>
                                      <p:to>
                                        <p:strVal val="visible"/>
                                      </p:to>
                                    </p:set>
                                    <p:animEffect transition="in" filter="wipe(left)">
                                      <p:cBhvr>
                                        <p:cTn id="16" dur="500"/>
                                        <p:tgtEl>
                                          <p:spTgt spid="9218">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218">
                                            <p:txEl>
                                              <p:pRg st="4" end="4"/>
                                            </p:txEl>
                                          </p:spTgt>
                                        </p:tgtEl>
                                        <p:attrNameLst>
                                          <p:attrName>style.visibility</p:attrName>
                                        </p:attrNameLst>
                                      </p:cBhvr>
                                      <p:to>
                                        <p:strVal val="visible"/>
                                      </p:to>
                                    </p:set>
                                    <p:animEffect transition="in" filter="wipe(left)">
                                      <p:cBhvr>
                                        <p:cTn id="19" dur="500"/>
                                        <p:tgtEl>
                                          <p:spTgt spid="92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406779" y="3994170"/>
            <a:ext cx="9849869" cy="28337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944" tIns="51472" rIns="102944" bIns="51472" anchor="ctr"/>
          <a:lstStyle/>
          <a:p>
            <a:pPr algn="ctr" eaLnBrk="0" hangingPunct="0">
              <a:defRPr/>
            </a:pPr>
            <a:endParaRPr lang="es-ES" sz="2700">
              <a:solidFill>
                <a:prstClr val="white"/>
              </a:solidFill>
            </a:endParaRPr>
          </a:p>
        </p:txBody>
      </p:sp>
      <p:sp>
        <p:nvSpPr>
          <p:cNvPr id="18435" name="Title 1"/>
          <p:cNvSpPr>
            <a:spLocks noGrp="1"/>
          </p:cNvSpPr>
          <p:nvPr>
            <p:ph type="title"/>
          </p:nvPr>
        </p:nvSpPr>
        <p:spPr>
          <a:xfrm>
            <a:off x="205206" y="680864"/>
            <a:ext cx="10254832" cy="1260211"/>
          </a:xfrm>
        </p:spPr>
        <p:txBody>
          <a:bodyPr/>
          <a:lstStyle/>
          <a:p>
            <a:pPr eaLnBrk="1" hangingPunct="1"/>
            <a:r>
              <a:rPr lang="en-AU" smtClean="0">
                <a:ea typeface="ＭＳ Ｐゴシック" pitchFamily="34" charset="-128"/>
              </a:rPr>
              <a:t>Freemium Model</a:t>
            </a:r>
          </a:p>
        </p:txBody>
      </p:sp>
      <p:sp>
        <p:nvSpPr>
          <p:cNvPr id="18436"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pPr eaLnBrk="1" hangingPunct="1"/>
            <a:fld id="{42FF6E0F-1D0F-4527-A574-F628D7F28B6F}" type="slidenum">
              <a:rPr lang="de-DE" sz="1100">
                <a:solidFill>
                  <a:prstClr val="white"/>
                </a:solidFill>
                <a:latin typeface="Calibri" pitchFamily="34" charset="0"/>
                <a:ea typeface="ＭＳ Ｐゴシック" pitchFamily="34" charset="-128"/>
              </a:rPr>
              <a:pPr eaLnBrk="1" hangingPunct="1"/>
              <a:t>30</a:t>
            </a:fld>
            <a:endParaRPr lang="de-DE" sz="1100">
              <a:solidFill>
                <a:prstClr val="white"/>
              </a:solidFill>
              <a:latin typeface="Calibri" pitchFamily="34" charset="0"/>
              <a:ea typeface="ＭＳ Ｐゴシック" pitchFamily="34" charset="-128"/>
            </a:endParaRPr>
          </a:p>
        </p:txBody>
      </p:sp>
      <p:sp>
        <p:nvSpPr>
          <p:cNvPr id="18437" name="TextBox 4"/>
          <p:cNvSpPr txBox="1">
            <a:spLocks noChangeArrowheads="1"/>
          </p:cNvSpPr>
          <p:nvPr/>
        </p:nvSpPr>
        <p:spPr bwMode="auto">
          <a:xfrm>
            <a:off x="377725" y="2403152"/>
            <a:ext cx="7416457" cy="462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944" tIns="51472" rIns="102944" bIns="51472"/>
          <a:lstStyle>
            <a:lvl1pPr marL="174625" indent="-174625">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ts val="225"/>
              </a:spcBef>
              <a:buClr>
                <a:srgbClr val="A21B22"/>
              </a:buClr>
              <a:buFont typeface="Wingdings" pitchFamily="2" charset="2"/>
              <a:buChar char=""/>
            </a:pPr>
            <a:r>
              <a:rPr lang="en-US" sz="1600">
                <a:solidFill>
                  <a:srgbClr val="13578C"/>
                </a:solidFill>
                <a:latin typeface="Tahoma" pitchFamily="34" charset="0"/>
                <a:ea typeface="ＭＳ Ｐゴシック" pitchFamily="34" charset="-128"/>
                <a:cs typeface="Tahoma" pitchFamily="34" charset="0"/>
              </a:rPr>
              <a:t>Vocabulary in English, Spanish, French, German, Italian, Russian, Portuguese</a:t>
            </a:r>
          </a:p>
          <a:p>
            <a:pPr>
              <a:lnSpc>
                <a:spcPct val="120000"/>
              </a:lnSpc>
              <a:spcBef>
                <a:spcPts val="225"/>
              </a:spcBef>
              <a:buClr>
                <a:srgbClr val="A21B22"/>
              </a:buClr>
              <a:buFont typeface="Wingdings" pitchFamily="2" charset="2"/>
              <a:buChar char=""/>
            </a:pPr>
            <a:r>
              <a:rPr lang="es-ES" sz="1600">
                <a:solidFill>
                  <a:srgbClr val="13578C"/>
                </a:solidFill>
                <a:latin typeface="Tahoma" pitchFamily="34" charset="0"/>
                <a:ea typeface="ＭＳ Ｐゴシック" pitchFamily="34" charset="-128"/>
                <a:cs typeface="Tahoma" pitchFamily="34" charset="0"/>
              </a:rPr>
              <a:t>Writing exercises</a:t>
            </a:r>
          </a:p>
          <a:p>
            <a:pPr>
              <a:lnSpc>
                <a:spcPct val="120000"/>
              </a:lnSpc>
              <a:spcBef>
                <a:spcPts val="225"/>
              </a:spcBef>
              <a:buClr>
                <a:srgbClr val="A21B22"/>
              </a:buClr>
              <a:buFont typeface="Wingdings" pitchFamily="2" charset="2"/>
              <a:buChar char=""/>
            </a:pPr>
            <a:r>
              <a:rPr lang="es-ES" sz="1600">
                <a:solidFill>
                  <a:srgbClr val="13578C"/>
                </a:solidFill>
                <a:latin typeface="Tahoma" pitchFamily="34" charset="0"/>
                <a:ea typeface="ＭＳ Ｐゴシック" pitchFamily="34" charset="-128"/>
                <a:cs typeface="Tahoma" pitchFamily="34" charset="0"/>
              </a:rPr>
              <a:t>Reading comprehension exercises</a:t>
            </a:r>
          </a:p>
          <a:p>
            <a:pPr>
              <a:lnSpc>
                <a:spcPct val="120000"/>
              </a:lnSpc>
              <a:spcBef>
                <a:spcPts val="225"/>
              </a:spcBef>
              <a:buClr>
                <a:srgbClr val="A21B22"/>
              </a:buClr>
              <a:buFont typeface="Wingdings" pitchFamily="2" charset="2"/>
              <a:buChar char=""/>
            </a:pPr>
            <a:r>
              <a:rPr lang="en-US" sz="1600">
                <a:solidFill>
                  <a:srgbClr val="13578C"/>
                </a:solidFill>
                <a:latin typeface="Tahoma" pitchFamily="34" charset="0"/>
                <a:ea typeface="ＭＳ Ｐゴシック" pitchFamily="34" charset="-128"/>
                <a:cs typeface="Tahoma" pitchFamily="34" charset="0"/>
              </a:rPr>
              <a:t>Video Chat Application for live-talk</a:t>
            </a:r>
          </a:p>
          <a:p>
            <a:pPr>
              <a:lnSpc>
                <a:spcPct val="120000"/>
              </a:lnSpc>
              <a:spcBef>
                <a:spcPts val="225"/>
              </a:spcBef>
              <a:buClr>
                <a:srgbClr val="A21B22"/>
              </a:buClr>
              <a:buFont typeface="Wingdings" pitchFamily="2" charset="2"/>
              <a:buChar char=""/>
            </a:pPr>
            <a:r>
              <a:rPr lang="es-ES" sz="1600">
                <a:solidFill>
                  <a:srgbClr val="13578C"/>
                </a:solidFill>
                <a:latin typeface="Tahoma" pitchFamily="34" charset="0"/>
                <a:ea typeface="ＭＳ Ｐゴシック" pitchFamily="34" charset="-128"/>
                <a:cs typeface="Tahoma" pitchFamily="34" charset="0"/>
              </a:rPr>
              <a:t>Interactive exams</a:t>
            </a:r>
          </a:p>
          <a:p>
            <a:pPr>
              <a:lnSpc>
                <a:spcPct val="120000"/>
              </a:lnSpc>
              <a:spcBef>
                <a:spcPts val="225"/>
              </a:spcBef>
              <a:buClr>
                <a:srgbClr val="A21B22"/>
              </a:buClr>
              <a:buFont typeface="Wingdings" pitchFamily="2" charset="2"/>
              <a:buChar char=""/>
            </a:pPr>
            <a:r>
              <a:rPr lang="en-US" sz="1600" b="1">
                <a:solidFill>
                  <a:srgbClr val="13578C"/>
                </a:solidFill>
                <a:latin typeface="Tahoma" pitchFamily="34" charset="0"/>
                <a:ea typeface="ＭＳ Ｐゴシック" pitchFamily="34" charset="-128"/>
                <a:cs typeface="Tahoma" pitchFamily="34" charset="0"/>
              </a:rPr>
              <a:t>Audio for more than 3,000 key phrases</a:t>
            </a:r>
          </a:p>
          <a:p>
            <a:pPr>
              <a:lnSpc>
                <a:spcPct val="120000"/>
              </a:lnSpc>
              <a:spcBef>
                <a:spcPts val="225"/>
              </a:spcBef>
              <a:buClr>
                <a:srgbClr val="A21B22"/>
              </a:buClr>
              <a:buFont typeface="Wingdings" pitchFamily="2" charset="2"/>
              <a:buChar char=""/>
            </a:pPr>
            <a:r>
              <a:rPr lang="es-ES" sz="1600" b="1">
                <a:solidFill>
                  <a:srgbClr val="13578C"/>
                </a:solidFill>
                <a:latin typeface="Tahoma" pitchFamily="34" charset="0"/>
                <a:ea typeface="ＭＳ Ｐゴシック" pitchFamily="34" charset="-128"/>
                <a:cs typeface="Tahoma" pitchFamily="34" charset="0"/>
              </a:rPr>
              <a:t>Listening comprehension exercises</a:t>
            </a:r>
          </a:p>
          <a:p>
            <a:pPr>
              <a:lnSpc>
                <a:spcPct val="120000"/>
              </a:lnSpc>
              <a:spcBef>
                <a:spcPts val="225"/>
              </a:spcBef>
              <a:buClr>
                <a:srgbClr val="A21B22"/>
              </a:buClr>
              <a:buFont typeface="Wingdings" pitchFamily="2" charset="2"/>
              <a:buChar char=""/>
            </a:pPr>
            <a:r>
              <a:rPr lang="en-US" sz="1600" b="1">
                <a:solidFill>
                  <a:srgbClr val="13578C"/>
                </a:solidFill>
                <a:latin typeface="Tahoma" pitchFamily="34" charset="0"/>
                <a:ea typeface="ＭＳ Ｐゴシック" pitchFamily="34" charset="-128"/>
                <a:cs typeface="Tahoma" pitchFamily="34" charset="0"/>
              </a:rPr>
              <a:t>Printable PDFs for more than 150 units</a:t>
            </a:r>
          </a:p>
          <a:p>
            <a:pPr>
              <a:lnSpc>
                <a:spcPct val="120000"/>
              </a:lnSpc>
              <a:spcBef>
                <a:spcPts val="225"/>
              </a:spcBef>
              <a:buClr>
                <a:srgbClr val="A21B22"/>
              </a:buClr>
              <a:buFont typeface="Wingdings" pitchFamily="2" charset="2"/>
              <a:buChar char=""/>
            </a:pPr>
            <a:r>
              <a:rPr lang="en-US" sz="1600" b="1">
                <a:solidFill>
                  <a:srgbClr val="13578C"/>
                </a:solidFill>
                <a:latin typeface="Tahoma" pitchFamily="34" charset="0"/>
                <a:ea typeface="ＭＳ Ｐゴシック" pitchFamily="34" charset="-128"/>
                <a:cs typeface="Tahoma" pitchFamily="34" charset="0"/>
              </a:rPr>
              <a:t>Access to more than 35 Grammar Units</a:t>
            </a:r>
          </a:p>
          <a:p>
            <a:pPr>
              <a:lnSpc>
                <a:spcPct val="120000"/>
              </a:lnSpc>
              <a:spcBef>
                <a:spcPts val="225"/>
              </a:spcBef>
              <a:buClr>
                <a:srgbClr val="A21B22"/>
              </a:buClr>
              <a:buFont typeface="Wingdings" pitchFamily="2" charset="2"/>
              <a:buChar char=""/>
            </a:pPr>
            <a:r>
              <a:rPr lang="en-US" sz="1600" b="1">
                <a:solidFill>
                  <a:srgbClr val="13578C"/>
                </a:solidFill>
                <a:latin typeface="Tahoma" pitchFamily="34" charset="0"/>
                <a:ea typeface="ＭＳ Ｐゴシック" pitchFamily="34" charset="-128"/>
                <a:cs typeface="Tahoma" pitchFamily="34" charset="0"/>
              </a:rPr>
              <a:t>Audio Podcasts for more than 150 units</a:t>
            </a:r>
          </a:p>
          <a:p>
            <a:pPr>
              <a:lnSpc>
                <a:spcPct val="120000"/>
              </a:lnSpc>
              <a:spcBef>
                <a:spcPts val="225"/>
              </a:spcBef>
              <a:buClr>
                <a:srgbClr val="A21B22"/>
              </a:buClr>
              <a:buFont typeface="Wingdings" pitchFamily="2" charset="2"/>
              <a:buChar char=""/>
            </a:pPr>
            <a:r>
              <a:rPr lang="en-US" sz="1600" b="1">
                <a:solidFill>
                  <a:srgbClr val="13578C"/>
                </a:solidFill>
                <a:latin typeface="Tahoma" pitchFamily="34" charset="0"/>
                <a:ea typeface="ＭＳ Ｐゴシック" pitchFamily="34" charset="-128"/>
                <a:cs typeface="Tahoma" pitchFamily="34" charset="0"/>
              </a:rPr>
              <a:t>Live Video Units</a:t>
            </a:r>
          </a:p>
          <a:p>
            <a:pPr>
              <a:lnSpc>
                <a:spcPct val="120000"/>
              </a:lnSpc>
              <a:spcBef>
                <a:spcPts val="225"/>
              </a:spcBef>
              <a:buClr>
                <a:srgbClr val="A21B22"/>
              </a:buClr>
              <a:buFont typeface="Wingdings" pitchFamily="2" charset="2"/>
              <a:buChar char=""/>
            </a:pPr>
            <a:r>
              <a:rPr lang="en-US" sz="1600" b="1">
                <a:solidFill>
                  <a:srgbClr val="13578C"/>
                </a:solidFill>
                <a:latin typeface="Tahoma" pitchFamily="34" charset="0"/>
                <a:ea typeface="ＭＳ Ｐゴシック" pitchFamily="34" charset="-128"/>
                <a:cs typeface="Tahoma" pitchFamily="34" charset="0"/>
              </a:rPr>
              <a:t>Customized Review</a:t>
            </a:r>
          </a:p>
          <a:p>
            <a:pPr>
              <a:lnSpc>
                <a:spcPct val="120000"/>
              </a:lnSpc>
              <a:spcBef>
                <a:spcPts val="225"/>
              </a:spcBef>
              <a:buClr>
                <a:srgbClr val="A21B22"/>
              </a:buClr>
              <a:buFont typeface="Wingdings" pitchFamily="2" charset="2"/>
              <a:buChar char=""/>
            </a:pPr>
            <a:r>
              <a:rPr lang="en-US" sz="1600" b="1">
                <a:solidFill>
                  <a:srgbClr val="13578C"/>
                </a:solidFill>
                <a:latin typeface="Tahoma" pitchFamily="34" charset="0"/>
                <a:ea typeface="ＭＳ Ｐゴシック" pitchFamily="34" charset="-128"/>
                <a:cs typeface="Tahoma" pitchFamily="34" charset="0"/>
              </a:rPr>
              <a:t>Travel Courses</a:t>
            </a:r>
          </a:p>
          <a:p>
            <a:pPr>
              <a:lnSpc>
                <a:spcPct val="120000"/>
              </a:lnSpc>
              <a:spcBef>
                <a:spcPts val="225"/>
              </a:spcBef>
              <a:buClr>
                <a:srgbClr val="A21B22"/>
              </a:buClr>
              <a:buFont typeface="Wingdings" pitchFamily="2" charset="2"/>
              <a:buChar char=""/>
            </a:pPr>
            <a:r>
              <a:rPr lang="en-US" sz="1600" b="1">
                <a:solidFill>
                  <a:srgbClr val="13578C"/>
                </a:solidFill>
                <a:latin typeface="Tahoma" pitchFamily="34" charset="0"/>
                <a:ea typeface="ＭＳ Ｐゴシック" pitchFamily="34" charset="-128"/>
                <a:cs typeface="Tahoma" pitchFamily="34" charset="0"/>
              </a:rPr>
              <a:t>Voice Recording Feature + more...</a:t>
            </a:r>
          </a:p>
        </p:txBody>
      </p:sp>
      <p:sp>
        <p:nvSpPr>
          <p:cNvPr id="7" name="Rounded Rectangle 6"/>
          <p:cNvSpPr/>
          <p:nvPr/>
        </p:nvSpPr>
        <p:spPr>
          <a:xfrm>
            <a:off x="7356533" y="1846560"/>
            <a:ext cx="1607141" cy="44807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2944" tIns="51472" rIns="102944" bIns="51472" anchor="ctr"/>
          <a:lstStyle/>
          <a:p>
            <a:pPr algn="ctr" eaLnBrk="0" hangingPunct="0">
              <a:defRPr/>
            </a:pPr>
            <a:r>
              <a:rPr lang="es-ES" sz="2700" dirty="0">
                <a:solidFill>
                  <a:prstClr val="white"/>
                </a:solidFill>
              </a:rPr>
              <a:t>Premium</a:t>
            </a:r>
          </a:p>
        </p:txBody>
      </p:sp>
      <p:sp>
        <p:nvSpPr>
          <p:cNvPr id="8" name="Rounded Rectangle 7"/>
          <p:cNvSpPr/>
          <p:nvPr/>
        </p:nvSpPr>
        <p:spPr>
          <a:xfrm>
            <a:off x="8963674" y="1846561"/>
            <a:ext cx="1438255" cy="43407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2944" tIns="51472" rIns="102944" bIns="51472" anchor="ctr"/>
          <a:lstStyle/>
          <a:p>
            <a:pPr algn="ctr" eaLnBrk="0" hangingPunct="0">
              <a:defRPr/>
            </a:pPr>
            <a:r>
              <a:rPr lang="es-ES" sz="2700" dirty="0">
                <a:solidFill>
                  <a:srgbClr val="13578C"/>
                </a:solidFill>
              </a:rPr>
              <a:t>Free</a:t>
            </a:r>
          </a:p>
        </p:txBody>
      </p:sp>
      <p:pic>
        <p:nvPicPr>
          <p:cNvPr id="1844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1351" y="2375150"/>
            <a:ext cx="388619" cy="3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2"/>
          <p:cNvPicPr>
            <a:picLocks noChangeAspect="1" noChangeArrowheads="1"/>
          </p:cNvPicPr>
          <p:nvPr/>
        </p:nvPicPr>
        <p:blipFill>
          <a:blip r:embed="rId4">
            <a:clrChange>
              <a:clrFrom>
                <a:srgbClr val="DBEEF4"/>
              </a:clrFrom>
              <a:clrTo>
                <a:srgbClr val="DBEEF4">
                  <a:alpha val="0"/>
                </a:srgbClr>
              </a:clrTo>
            </a:clrChange>
            <a:extLst>
              <a:ext uri="{28A0092B-C50C-407E-A947-70E740481C1C}">
                <a14:useLocalDpi xmlns:a14="http://schemas.microsoft.com/office/drawing/2010/main" val="0"/>
              </a:ext>
            </a:extLst>
          </a:blip>
          <a:srcRect/>
          <a:stretch>
            <a:fillRect/>
          </a:stretch>
        </p:blipFill>
        <p:spPr bwMode="auto">
          <a:xfrm>
            <a:off x="9437643" y="4018671"/>
            <a:ext cx="315980" cy="2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39458" y="2375150"/>
            <a:ext cx="386804" cy="3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1351" y="2695453"/>
            <a:ext cx="388619" cy="3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39458" y="2705955"/>
            <a:ext cx="386804" cy="3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1351" y="3042011"/>
            <a:ext cx="388619" cy="3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39458" y="3066515"/>
            <a:ext cx="386804" cy="3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1351" y="3348313"/>
            <a:ext cx="388619" cy="3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39458" y="3383319"/>
            <a:ext cx="386804" cy="3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9"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1351" y="3638861"/>
            <a:ext cx="388619" cy="3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39458" y="3638861"/>
            <a:ext cx="386804" cy="3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1"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1351" y="3959164"/>
            <a:ext cx="388619" cy="3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2" name="Picture 2"/>
          <p:cNvPicPr>
            <a:picLocks noChangeAspect="1" noChangeArrowheads="1"/>
          </p:cNvPicPr>
          <p:nvPr/>
        </p:nvPicPr>
        <p:blipFill>
          <a:blip r:embed="rId4">
            <a:clrChange>
              <a:clrFrom>
                <a:srgbClr val="DBEEF4"/>
              </a:clrFrom>
              <a:clrTo>
                <a:srgbClr val="DBEEF4">
                  <a:alpha val="0"/>
                </a:srgbClr>
              </a:clrTo>
            </a:clrChange>
            <a:extLst>
              <a:ext uri="{28A0092B-C50C-407E-A947-70E740481C1C}">
                <a14:useLocalDpi xmlns:a14="http://schemas.microsoft.com/office/drawing/2010/main" val="0"/>
              </a:ext>
            </a:extLst>
          </a:blip>
          <a:srcRect/>
          <a:stretch>
            <a:fillRect/>
          </a:stretch>
        </p:blipFill>
        <p:spPr bwMode="auto">
          <a:xfrm>
            <a:off x="9437643" y="4622525"/>
            <a:ext cx="315980" cy="29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3"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1351" y="4584019"/>
            <a:ext cx="388619" cy="3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4" name="Picture 2"/>
          <p:cNvPicPr>
            <a:picLocks noChangeAspect="1" noChangeArrowheads="1"/>
          </p:cNvPicPr>
          <p:nvPr/>
        </p:nvPicPr>
        <p:blipFill>
          <a:blip r:embed="rId4">
            <a:clrChange>
              <a:clrFrom>
                <a:srgbClr val="DBEEF4"/>
              </a:clrFrom>
              <a:clrTo>
                <a:srgbClr val="DBEEF4">
                  <a:alpha val="0"/>
                </a:srgbClr>
              </a:clrTo>
            </a:clrChange>
            <a:extLst>
              <a:ext uri="{28A0092B-C50C-407E-A947-70E740481C1C}">
                <a14:useLocalDpi xmlns:a14="http://schemas.microsoft.com/office/drawing/2010/main" val="0"/>
              </a:ext>
            </a:extLst>
          </a:blip>
          <a:srcRect/>
          <a:stretch>
            <a:fillRect/>
          </a:stretch>
        </p:blipFill>
        <p:spPr bwMode="auto">
          <a:xfrm>
            <a:off x="9437643" y="4944579"/>
            <a:ext cx="315980" cy="29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5"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1351" y="4918324"/>
            <a:ext cx="388619" cy="3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6" name="Picture 2"/>
          <p:cNvPicPr>
            <a:picLocks noChangeAspect="1" noChangeArrowheads="1"/>
          </p:cNvPicPr>
          <p:nvPr/>
        </p:nvPicPr>
        <p:blipFill>
          <a:blip r:embed="rId4">
            <a:clrChange>
              <a:clrFrom>
                <a:srgbClr val="DBEEF4"/>
              </a:clrFrom>
              <a:clrTo>
                <a:srgbClr val="DBEEF4">
                  <a:alpha val="0"/>
                </a:srgbClr>
              </a:clrTo>
            </a:clrChange>
            <a:extLst>
              <a:ext uri="{28A0092B-C50C-407E-A947-70E740481C1C}">
                <a14:useLocalDpi xmlns:a14="http://schemas.microsoft.com/office/drawing/2010/main" val="0"/>
              </a:ext>
            </a:extLst>
          </a:blip>
          <a:srcRect/>
          <a:stretch>
            <a:fillRect/>
          </a:stretch>
        </p:blipFill>
        <p:spPr bwMode="auto">
          <a:xfrm>
            <a:off x="9437643" y="5238628"/>
            <a:ext cx="315980" cy="29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7"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1351" y="5222875"/>
            <a:ext cx="388619" cy="3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8" name="Picture 2"/>
          <p:cNvPicPr>
            <a:picLocks noChangeAspect="1" noChangeArrowheads="1"/>
          </p:cNvPicPr>
          <p:nvPr/>
        </p:nvPicPr>
        <p:blipFill>
          <a:blip r:embed="rId4">
            <a:clrChange>
              <a:clrFrom>
                <a:srgbClr val="DBEEF4"/>
              </a:clrFrom>
              <a:clrTo>
                <a:srgbClr val="DBEEF4">
                  <a:alpha val="0"/>
                </a:srgbClr>
              </a:clrTo>
            </a:clrChange>
            <a:extLst>
              <a:ext uri="{28A0092B-C50C-407E-A947-70E740481C1C}">
                <a14:useLocalDpi xmlns:a14="http://schemas.microsoft.com/office/drawing/2010/main" val="0"/>
              </a:ext>
            </a:extLst>
          </a:blip>
          <a:srcRect/>
          <a:stretch>
            <a:fillRect/>
          </a:stretch>
        </p:blipFill>
        <p:spPr bwMode="auto">
          <a:xfrm>
            <a:off x="9437643" y="5546677"/>
            <a:ext cx="315980" cy="29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9"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1351" y="5529177"/>
            <a:ext cx="388619" cy="3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6" name="Straight Connector 45"/>
          <p:cNvCxnSpPr/>
          <p:nvPr/>
        </p:nvCxnSpPr>
        <p:spPr>
          <a:xfrm>
            <a:off x="421307" y="2725206"/>
            <a:ext cx="9864397" cy="175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21307" y="3036758"/>
            <a:ext cx="9864397" cy="175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21307" y="3348310"/>
            <a:ext cx="9864397" cy="175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21307" y="3659862"/>
            <a:ext cx="9864397" cy="175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21307" y="3971414"/>
            <a:ext cx="9864397" cy="175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21307" y="4282966"/>
            <a:ext cx="9864397" cy="175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21307" y="4906070"/>
            <a:ext cx="9864397" cy="175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21307" y="5217625"/>
            <a:ext cx="9864397" cy="175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21307" y="5529177"/>
            <a:ext cx="9864397" cy="175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21307" y="5840729"/>
            <a:ext cx="9864397" cy="175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21307" y="4594518"/>
            <a:ext cx="9864397" cy="175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8471" name="Picture 2"/>
          <p:cNvPicPr>
            <a:picLocks noChangeAspect="1" noChangeArrowheads="1"/>
          </p:cNvPicPr>
          <p:nvPr/>
        </p:nvPicPr>
        <p:blipFill>
          <a:blip r:embed="rId4">
            <a:clrChange>
              <a:clrFrom>
                <a:srgbClr val="DBEEF4"/>
              </a:clrFrom>
              <a:clrTo>
                <a:srgbClr val="DBEEF4">
                  <a:alpha val="0"/>
                </a:srgbClr>
              </a:clrTo>
            </a:clrChange>
            <a:extLst>
              <a:ext uri="{28A0092B-C50C-407E-A947-70E740481C1C}">
                <a14:useLocalDpi xmlns:a14="http://schemas.microsoft.com/office/drawing/2010/main" val="0"/>
              </a:ext>
            </a:extLst>
          </a:blip>
          <a:srcRect/>
          <a:stretch>
            <a:fillRect/>
          </a:stretch>
        </p:blipFill>
        <p:spPr bwMode="auto">
          <a:xfrm>
            <a:off x="9437643" y="4300470"/>
            <a:ext cx="315980" cy="29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1351" y="4249713"/>
            <a:ext cx="388619" cy="3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3" name="Picture 4" descr="C:\Users\Bernhard\00_busuu\05_sales\04_companies\planeta-formacion\crown_66854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2369" y="4057180"/>
            <a:ext cx="381356" cy="22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8" name="Straight Connector 57"/>
          <p:cNvCxnSpPr/>
          <p:nvPr/>
        </p:nvCxnSpPr>
        <p:spPr>
          <a:xfrm>
            <a:off x="421307" y="6152281"/>
            <a:ext cx="9864397" cy="175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8475" name="Picture 2"/>
          <p:cNvPicPr>
            <a:picLocks noChangeAspect="1" noChangeArrowheads="1"/>
          </p:cNvPicPr>
          <p:nvPr/>
        </p:nvPicPr>
        <p:blipFill>
          <a:blip r:embed="rId4">
            <a:clrChange>
              <a:clrFrom>
                <a:srgbClr val="DBEEF4"/>
              </a:clrFrom>
              <a:clrTo>
                <a:srgbClr val="DBEEF4">
                  <a:alpha val="0"/>
                </a:srgbClr>
              </a:clrTo>
            </a:clrChange>
            <a:extLst>
              <a:ext uri="{28A0092B-C50C-407E-A947-70E740481C1C}">
                <a14:useLocalDpi xmlns:a14="http://schemas.microsoft.com/office/drawing/2010/main" val="0"/>
              </a:ext>
            </a:extLst>
          </a:blip>
          <a:srcRect/>
          <a:stretch>
            <a:fillRect/>
          </a:stretch>
        </p:blipFill>
        <p:spPr bwMode="auto">
          <a:xfrm>
            <a:off x="9437643" y="5852980"/>
            <a:ext cx="315980" cy="29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1351" y="5823226"/>
            <a:ext cx="388619" cy="3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7" name="Picture 2"/>
          <p:cNvPicPr>
            <a:picLocks noChangeAspect="1" noChangeArrowheads="1"/>
          </p:cNvPicPr>
          <p:nvPr/>
        </p:nvPicPr>
        <p:blipFill>
          <a:blip r:embed="rId4">
            <a:clrChange>
              <a:clrFrom>
                <a:srgbClr val="DBEEF4"/>
              </a:clrFrom>
              <a:clrTo>
                <a:srgbClr val="DBEEF4">
                  <a:alpha val="0"/>
                </a:srgbClr>
              </a:clrTo>
            </a:clrChange>
            <a:extLst>
              <a:ext uri="{28A0092B-C50C-407E-A947-70E740481C1C}">
                <a14:useLocalDpi xmlns:a14="http://schemas.microsoft.com/office/drawing/2010/main" val="0"/>
              </a:ext>
            </a:extLst>
          </a:blip>
          <a:srcRect/>
          <a:stretch>
            <a:fillRect/>
          </a:stretch>
        </p:blipFill>
        <p:spPr bwMode="auto">
          <a:xfrm>
            <a:off x="9437643" y="6161029"/>
            <a:ext cx="315980" cy="29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1351" y="6129527"/>
            <a:ext cx="388619" cy="3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79" name="TextBox 63"/>
          <p:cNvSpPr txBox="1">
            <a:spLocks noChangeArrowheads="1"/>
          </p:cNvSpPr>
          <p:nvPr/>
        </p:nvSpPr>
        <p:spPr bwMode="auto">
          <a:xfrm>
            <a:off x="2033898" y="6738626"/>
            <a:ext cx="6341042" cy="488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2944" tIns="51472" rIns="102944" bIns="51472">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AR" sz="2500" b="1">
                <a:solidFill>
                  <a:srgbClr val="13578C"/>
                </a:solidFill>
                <a:latin typeface="Tahoma" pitchFamily="34" charset="0"/>
                <a:ea typeface="ＭＳ Ｐゴシック" pitchFamily="34" charset="-128"/>
                <a:cs typeface="Tahoma" pitchFamily="34" charset="0"/>
              </a:rPr>
              <a:t>+ Access to detailed Grammar guides!</a:t>
            </a:r>
          </a:p>
        </p:txBody>
      </p:sp>
      <p:pic>
        <p:nvPicPr>
          <p:cNvPr id="18480" name="Picture 4" descr="C:\Users\Bernhard\00_busuu\05_sales\04_companies\planeta-formacion\crown_66854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2369" y="4340728"/>
            <a:ext cx="381356" cy="22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1" name="Picture 4" descr="C:\Users\Bernhard\00_busuu\05_sales\04_companies\planeta-formacion\crown_66854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2369" y="4640028"/>
            <a:ext cx="381356" cy="22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2" name="Picture 4" descr="C:\Users\Bernhard\00_busuu\05_sales\04_companies\planeta-formacion\crown_66854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2369" y="4951580"/>
            <a:ext cx="381356" cy="22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3" name="Picture 4" descr="C:\Users\Bernhard\00_busuu\05_sales\04_companies\planeta-formacion\crown_66854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2369" y="5249130"/>
            <a:ext cx="381356" cy="22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4" name="Picture 4" descr="C:\Users\Bernhard\00_busuu\05_sales\04_companies\planeta-formacion\crown_66854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2369" y="5590436"/>
            <a:ext cx="381356" cy="22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5" name="Picture 4" descr="C:\Users\Bernhard\00_busuu\05_sales\04_companies\planeta-formacion\crown_66854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2369" y="5873984"/>
            <a:ext cx="381356" cy="22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6" name="Picture 4" descr="C:\Users\Bernhard\00_busuu\05_sales\04_companies\planeta-formacion\crown_66854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2369" y="6187287"/>
            <a:ext cx="381356" cy="22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7" name="Picture 2"/>
          <p:cNvPicPr>
            <a:picLocks noChangeAspect="1" noChangeArrowheads="1"/>
          </p:cNvPicPr>
          <p:nvPr/>
        </p:nvPicPr>
        <p:blipFill>
          <a:blip r:embed="rId4">
            <a:clrChange>
              <a:clrFrom>
                <a:srgbClr val="DBEEF4"/>
              </a:clrFrom>
              <a:clrTo>
                <a:srgbClr val="DBEEF4">
                  <a:alpha val="0"/>
                </a:srgbClr>
              </a:clrTo>
            </a:clrChange>
            <a:extLst>
              <a:ext uri="{28A0092B-C50C-407E-A947-70E740481C1C}">
                <a14:useLocalDpi xmlns:a14="http://schemas.microsoft.com/office/drawing/2010/main" val="0"/>
              </a:ext>
            </a:extLst>
          </a:blip>
          <a:srcRect/>
          <a:stretch>
            <a:fillRect/>
          </a:stretch>
        </p:blipFill>
        <p:spPr bwMode="auto">
          <a:xfrm>
            <a:off x="9439461" y="6470831"/>
            <a:ext cx="315980" cy="29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1351" y="6416575"/>
            <a:ext cx="388619" cy="3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9" name="Picture 4" descr="C:\Users\Bernhard\00_busuu\05_sales\04_companies\planeta-formacion\crown_66854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4184" y="6502339"/>
            <a:ext cx="381356" cy="22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9" name="Straight Connector 68"/>
          <p:cNvCxnSpPr/>
          <p:nvPr/>
        </p:nvCxnSpPr>
        <p:spPr>
          <a:xfrm>
            <a:off x="419494" y="6462079"/>
            <a:ext cx="9864397" cy="175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19494" y="6771882"/>
            <a:ext cx="9864397" cy="175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9071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05206" y="680864"/>
            <a:ext cx="10254832" cy="1260211"/>
          </a:xfrm>
        </p:spPr>
        <p:txBody>
          <a:bodyPr/>
          <a:lstStyle/>
          <a:p>
            <a:pPr eaLnBrk="1" hangingPunct="1"/>
            <a:endParaRPr lang="en-US" smtClean="0"/>
          </a:p>
        </p:txBody>
      </p:sp>
      <p:sp>
        <p:nvSpPr>
          <p:cNvPr id="1945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37BBCA7E-E2C3-4C34-B177-7E70E04E9A0B}" type="slidenum">
              <a:rPr lang="de-DE" sz="1100">
                <a:solidFill>
                  <a:prstClr val="white"/>
                </a:solidFill>
              </a:rPr>
              <a:pPr/>
              <a:t>31</a:t>
            </a:fld>
            <a:endParaRPr lang="de-DE" sz="1100">
              <a:solidFill>
                <a:prstClr val="white"/>
              </a:solidFill>
            </a:endParaRPr>
          </a:p>
        </p:txBody>
      </p:sp>
      <p:pic>
        <p:nvPicPr>
          <p:cNvPr id="55298" name="Picture 2"/>
          <p:cNvPicPr>
            <a:picLocks noChangeAspect="1" noChangeArrowheads="1"/>
          </p:cNvPicPr>
          <p:nvPr/>
        </p:nvPicPr>
        <p:blipFill>
          <a:blip r:embed="rId3" cstate="print">
            <a:extLst/>
          </a:blip>
          <a:srcRect/>
          <a:stretch>
            <a:fillRect/>
          </a:stretch>
        </p:blipFill>
        <p:spPr bwMode="auto">
          <a:xfrm>
            <a:off x="-2924775" y="49200"/>
            <a:ext cx="16871492" cy="8401403"/>
          </a:xfrm>
          <a:prstGeom prst="rect">
            <a:avLst/>
          </a:prstGeom>
          <a:noFill/>
          <a:ln>
            <a:noFill/>
          </a:ln>
          <a:effectLst>
            <a:glow rad="63500">
              <a:schemeClr val="accent3">
                <a:satMod val="175000"/>
                <a:alpha val="40000"/>
              </a:schemeClr>
            </a:glow>
            <a:outerShdw dist="35921" dir="2700000" algn="ctr" rotWithShape="0">
              <a:schemeClr val="bg2"/>
            </a:outerShdw>
          </a:effectLst>
          <a:extLst/>
        </p:spPr>
      </p:pic>
    </p:spTree>
    <p:extLst>
      <p:ext uri="{BB962C8B-B14F-4D97-AF65-F5344CB8AC3E}">
        <p14:creationId xmlns:p14="http://schemas.microsoft.com/office/powerpoint/2010/main" val="5678611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002" y="127775"/>
            <a:ext cx="9414034" cy="1032672"/>
          </a:xfrm>
        </p:spPr>
        <p:txBody>
          <a:bodyPr rtlCol="0">
            <a:normAutofit/>
          </a:bodyPr>
          <a:lstStyle/>
          <a:p>
            <a:pPr eaLnBrk="1" fontAlgn="auto" hangingPunct="1">
              <a:spcAft>
                <a:spcPts val="0"/>
              </a:spcAft>
              <a:defRPr/>
            </a:pPr>
            <a:r>
              <a:rPr lang="en-GB" spc="338" dirty="0">
                <a:effectLst>
                  <a:outerShdw blurRad="38100" dist="38100" dir="2700000" algn="tl">
                    <a:srgbClr val="000000">
                      <a:alpha val="43137"/>
                    </a:srgbClr>
                  </a:outerShdw>
                </a:effectLst>
              </a:rPr>
              <a:t>The Research</a:t>
            </a:r>
          </a:p>
        </p:txBody>
      </p:sp>
      <p:sp>
        <p:nvSpPr>
          <p:cNvPr id="20483" name="Date Placeholder 3"/>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B2A83C63-D975-41CA-9EDF-EB856AEA6750}" type="datetime1">
              <a:rPr lang="en-GB" sz="1100">
                <a:solidFill>
                  <a:srgbClr val="073E87"/>
                </a:solidFill>
              </a:rPr>
              <a:pPr/>
              <a:t>18/09/2012</a:t>
            </a:fld>
            <a:endParaRPr lang="en-US" sz="1100">
              <a:solidFill>
                <a:srgbClr val="073E87"/>
              </a:solidFill>
            </a:endParaRPr>
          </a:p>
        </p:txBody>
      </p:sp>
      <p:sp>
        <p:nvSpPr>
          <p:cNvPr id="20484" name="Slide Number Placeholder 4"/>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765F855C-B13D-49E7-A32B-39FA1817006A}" type="slidenum">
              <a:rPr lang="en-US" sz="1100">
                <a:solidFill>
                  <a:srgbClr val="073E87"/>
                </a:solidFill>
              </a:rPr>
              <a:pPr/>
              <a:t>32</a:t>
            </a:fld>
            <a:endParaRPr lang="en-US" sz="1100">
              <a:solidFill>
                <a:srgbClr val="073E87"/>
              </a:solidFill>
            </a:endParaRPr>
          </a:p>
        </p:txBody>
      </p:sp>
      <p:sp>
        <p:nvSpPr>
          <p:cNvPr id="13315" name="Content Placeholder 2"/>
          <p:cNvSpPr>
            <a:spLocks noGrp="1"/>
          </p:cNvSpPr>
          <p:nvPr>
            <p:ph sz="quarter" idx="13"/>
          </p:nvPr>
        </p:nvSpPr>
        <p:spPr>
          <a:xfrm>
            <a:off x="523005" y="1240961"/>
            <a:ext cx="506659" cy="5765463"/>
          </a:xfrm>
        </p:spPr>
        <p:txBody>
          <a:bodyPr rtlCol="0">
            <a:normAutofit/>
          </a:bodyPr>
          <a:lstStyle/>
          <a:p>
            <a:pPr marL="0" indent="0" eaLnBrk="1" fontAlgn="auto" hangingPunct="1">
              <a:spcAft>
                <a:spcPts val="0"/>
              </a:spcAft>
              <a:buNone/>
              <a:defRPr/>
            </a:pPr>
            <a:endParaRPr lang="en-GB" sz="3600" dirty="0"/>
          </a:p>
          <a:p>
            <a:pPr marL="308828" indent="-308828" eaLnBrk="1" fontAlgn="auto" hangingPunct="1">
              <a:spcAft>
                <a:spcPts val="0"/>
              </a:spcAft>
              <a:buNone/>
              <a:defRPr/>
            </a:pPr>
            <a:endParaRPr lang="en-GB" dirty="0" smtClean="0"/>
          </a:p>
          <a:p>
            <a:pPr marL="308828" indent="-308828" eaLnBrk="1" fontAlgn="auto" hangingPunct="1">
              <a:spcAft>
                <a:spcPts val="0"/>
              </a:spcAft>
              <a:buNone/>
              <a:defRPr/>
            </a:pPr>
            <a:endParaRPr lang="en-GB" dirty="0" smtClean="0"/>
          </a:p>
        </p:txBody>
      </p:sp>
      <p:sp>
        <p:nvSpPr>
          <p:cNvPr id="3" name="Content Placeholder 2"/>
          <p:cNvSpPr>
            <a:spLocks noGrp="1"/>
          </p:cNvSpPr>
          <p:nvPr>
            <p:ph sz="quarter" idx="14"/>
          </p:nvPr>
        </p:nvSpPr>
        <p:spPr>
          <a:xfrm>
            <a:off x="0" y="1557760"/>
            <a:ext cx="10336551" cy="5448661"/>
          </a:xfrm>
        </p:spPr>
        <p:txBody>
          <a:bodyPr rtlCol="0">
            <a:normAutofit lnSpcReduction="10000"/>
          </a:bodyPr>
          <a:lstStyle/>
          <a:p>
            <a:pPr marL="0" indent="0" eaLnBrk="1" fontAlgn="auto" hangingPunct="1">
              <a:spcAft>
                <a:spcPts val="0"/>
              </a:spcAft>
              <a:buNone/>
              <a:defRPr/>
            </a:pPr>
            <a:endParaRPr lang="en-GB" sz="3600" dirty="0"/>
          </a:p>
          <a:p>
            <a:pPr eaLnBrk="1" fontAlgn="auto" hangingPunct="1">
              <a:spcAft>
                <a:spcPts val="0"/>
              </a:spcAft>
              <a:buFont typeface="Wingdings" pitchFamily="2" charset="2"/>
              <a:buChar char="q"/>
              <a:defRPr/>
            </a:pPr>
            <a:r>
              <a:rPr lang="en-GB" sz="3600" dirty="0"/>
              <a:t>12 level 3 learners spent 3 months learning German on the site – questionnaires, log sheets and classroom observations. Mostly British aged 21. </a:t>
            </a:r>
          </a:p>
          <a:p>
            <a:pPr eaLnBrk="1" fontAlgn="auto" hangingPunct="1">
              <a:spcAft>
                <a:spcPts val="0"/>
              </a:spcAft>
              <a:buFont typeface="Wingdings" pitchFamily="2" charset="2"/>
              <a:buChar char="q"/>
              <a:defRPr/>
            </a:pPr>
            <a:r>
              <a:rPr lang="en-GB" sz="3600" dirty="0"/>
              <a:t>Similar experiment 12 months later.</a:t>
            </a:r>
          </a:p>
          <a:p>
            <a:pPr eaLnBrk="1" fontAlgn="auto" hangingPunct="1">
              <a:spcAft>
                <a:spcPts val="0"/>
              </a:spcAft>
              <a:buFont typeface="Wingdings" pitchFamily="2" charset="2"/>
              <a:buChar char="q"/>
              <a:defRPr/>
            </a:pPr>
            <a:r>
              <a:rPr lang="en-GB" sz="3600" dirty="0"/>
              <a:t>LLAS e-Symposium Practitioners Workshop - 13 practitioners took part in a 3hr workshop and discussion – questionnaires. Mixed European nationalities aged 25-60.</a:t>
            </a:r>
          </a:p>
        </p:txBody>
      </p:sp>
    </p:spTree>
    <p:extLst>
      <p:ext uri="{BB962C8B-B14F-4D97-AF65-F5344CB8AC3E}">
        <p14:creationId xmlns:p14="http://schemas.microsoft.com/office/powerpoint/2010/main" val="1586148162"/>
      </p:ext>
    </p:extLst>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blip>
          <a:stretch>
            <a:fillRect/>
          </a:stretch>
        </p:blipFill>
        <p:spPr>
          <a:xfrm>
            <a:off x="534837" y="446161"/>
            <a:ext cx="9307997" cy="6827726"/>
          </a:xfrm>
          <a:prstGeom prst="rect">
            <a:avLst/>
          </a:prstGeom>
          <a:effectLst>
            <a:glow rad="127000">
              <a:schemeClr val="accent1">
                <a:alpha val="40000"/>
              </a:schemeClr>
            </a:glow>
          </a:effectLst>
        </p:spPr>
      </p:pic>
      <p:sp>
        <p:nvSpPr>
          <p:cNvPr id="21507"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AEBEC2CF-5620-4545-B4C6-4E2CD017F03E}" type="datetime1">
              <a:rPr lang="en-GB" sz="1100">
                <a:solidFill>
                  <a:srgbClr val="073E87"/>
                </a:solidFill>
              </a:rPr>
              <a:pPr/>
              <a:t>18/09/2012</a:t>
            </a:fld>
            <a:endParaRPr lang="en-US" sz="1100">
              <a:solidFill>
                <a:srgbClr val="073E87"/>
              </a:solidFill>
            </a:endParaRPr>
          </a:p>
        </p:txBody>
      </p:sp>
      <p:sp>
        <p:nvSpPr>
          <p:cNvPr id="21508"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CF335459-AF20-470D-BCD8-93270F6BFF77}" type="slidenum">
              <a:rPr lang="en-US" sz="1100">
                <a:solidFill>
                  <a:srgbClr val="073E87"/>
                </a:solidFill>
              </a:rPr>
              <a:pPr/>
              <a:t>33</a:t>
            </a:fld>
            <a:endParaRPr lang="en-US" sz="1100">
              <a:solidFill>
                <a:srgbClr val="073E87"/>
              </a:solidFill>
            </a:endParaRPr>
          </a:p>
        </p:txBody>
      </p:sp>
    </p:spTree>
    <p:extLst>
      <p:ext uri="{BB962C8B-B14F-4D97-AF65-F5344CB8AC3E}">
        <p14:creationId xmlns:p14="http://schemas.microsoft.com/office/powerpoint/2010/main" val="1934584043"/>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D5A757C1-25E7-4E9E-93C8-35FA003F0D01}" type="datetime1">
              <a:rPr lang="en-GB" sz="1100">
                <a:solidFill>
                  <a:srgbClr val="073E87"/>
                </a:solidFill>
              </a:rPr>
              <a:pPr/>
              <a:t>18/09/2012</a:t>
            </a:fld>
            <a:endParaRPr lang="en-US" sz="1100">
              <a:solidFill>
                <a:srgbClr val="073E87"/>
              </a:solidFill>
            </a:endParaRPr>
          </a:p>
        </p:txBody>
      </p:sp>
      <p:sp>
        <p:nvSpPr>
          <p:cNvPr id="22531"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0EBFD0A1-6571-4955-9397-A7DA3CCD9E4C}" type="slidenum">
              <a:rPr lang="en-US" sz="1100">
                <a:solidFill>
                  <a:srgbClr val="073E87"/>
                </a:solidFill>
              </a:rPr>
              <a:pPr/>
              <a:t>34</a:t>
            </a:fld>
            <a:endParaRPr lang="en-US" sz="1100">
              <a:solidFill>
                <a:srgbClr val="073E87"/>
              </a:solidFill>
            </a:endParaRPr>
          </a:p>
        </p:txBody>
      </p:sp>
      <p:pic>
        <p:nvPicPr>
          <p:cNvPr id="2253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5716" y="605601"/>
            <a:ext cx="9553864" cy="658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0842090"/>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blip>
          <a:stretch>
            <a:fillRect/>
          </a:stretch>
        </p:blipFill>
        <p:spPr>
          <a:xfrm>
            <a:off x="617206" y="525553"/>
            <a:ext cx="9060882" cy="6668941"/>
          </a:xfrm>
          <a:prstGeom prst="rect">
            <a:avLst/>
          </a:prstGeom>
          <a:effectLst>
            <a:glow rad="152400">
              <a:schemeClr val="accent1">
                <a:alpha val="40000"/>
              </a:schemeClr>
            </a:glow>
            <a:softEdge rad="0"/>
          </a:effectLst>
        </p:spPr>
      </p:pic>
      <p:sp>
        <p:nvSpPr>
          <p:cNvPr id="23555"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15EB2EDC-7916-4EBE-9E2A-9BA41FBAE61B}" type="datetime1">
              <a:rPr lang="en-GB" sz="1100">
                <a:solidFill>
                  <a:srgbClr val="073E87"/>
                </a:solidFill>
              </a:rPr>
              <a:pPr/>
              <a:t>18/09/2012</a:t>
            </a:fld>
            <a:endParaRPr lang="en-US" sz="1100">
              <a:solidFill>
                <a:srgbClr val="073E87"/>
              </a:solidFill>
            </a:endParaRPr>
          </a:p>
        </p:txBody>
      </p:sp>
      <p:sp>
        <p:nvSpPr>
          <p:cNvPr id="235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0B71A068-4308-4AC7-91FE-262A6CDFD76E}" type="slidenum">
              <a:rPr lang="en-US" sz="1100">
                <a:solidFill>
                  <a:srgbClr val="073E87"/>
                </a:solidFill>
              </a:rPr>
              <a:pPr/>
              <a:t>35</a:t>
            </a:fld>
            <a:endParaRPr lang="en-US" sz="1100">
              <a:solidFill>
                <a:srgbClr val="073E87"/>
              </a:solidFill>
            </a:endParaRPr>
          </a:p>
        </p:txBody>
      </p:sp>
    </p:spTree>
    <p:extLst>
      <p:ext uri="{BB962C8B-B14F-4D97-AF65-F5344CB8AC3E}">
        <p14:creationId xmlns:p14="http://schemas.microsoft.com/office/powerpoint/2010/main" val="1171937747"/>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68033388-19F8-4A6E-880C-C919854CD5BD}" type="datetime1">
              <a:rPr lang="en-GB" sz="1100">
                <a:solidFill>
                  <a:srgbClr val="073E87"/>
                </a:solidFill>
              </a:rPr>
              <a:pPr/>
              <a:t>18/09/2012</a:t>
            </a:fld>
            <a:endParaRPr lang="en-US" sz="1100">
              <a:solidFill>
                <a:srgbClr val="073E87"/>
              </a:solidFill>
            </a:endParaRPr>
          </a:p>
        </p:txBody>
      </p:sp>
      <p:sp>
        <p:nvSpPr>
          <p:cNvPr id="2457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D171DEBF-BD8C-46B3-9D17-1FBD633AA051}" type="slidenum">
              <a:rPr lang="en-US" sz="1100">
                <a:solidFill>
                  <a:srgbClr val="073E87"/>
                </a:solidFill>
              </a:rPr>
              <a:pPr/>
              <a:t>36</a:t>
            </a:fld>
            <a:endParaRPr lang="en-US" sz="1100">
              <a:solidFill>
                <a:srgbClr val="073E87"/>
              </a:solidFill>
            </a:endParaRPr>
          </a:p>
        </p:txBody>
      </p:sp>
      <p:pic>
        <p:nvPicPr>
          <p:cNvPr id="2458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2179" y="525087"/>
            <a:ext cx="9390426" cy="635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4703131"/>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blip>
          <a:stretch>
            <a:fillRect/>
          </a:stretch>
        </p:blipFill>
        <p:spPr>
          <a:xfrm>
            <a:off x="370094" y="366771"/>
            <a:ext cx="9719855" cy="6668941"/>
          </a:xfrm>
          <a:prstGeom prst="rect">
            <a:avLst/>
          </a:prstGeom>
          <a:effectLst>
            <a:glow rad="139700">
              <a:schemeClr val="accent1">
                <a:alpha val="40000"/>
              </a:schemeClr>
            </a:glow>
          </a:effectLst>
        </p:spPr>
      </p:pic>
      <p:sp>
        <p:nvSpPr>
          <p:cNvPr id="25603"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B825E7C6-820E-4277-B06B-408D0EE0E363}" type="datetime1">
              <a:rPr lang="en-GB" sz="1100">
                <a:solidFill>
                  <a:srgbClr val="073E87"/>
                </a:solidFill>
              </a:rPr>
              <a:pPr/>
              <a:t>18/09/2012</a:t>
            </a:fld>
            <a:endParaRPr lang="en-US" sz="1100">
              <a:solidFill>
                <a:srgbClr val="073E87"/>
              </a:solidFill>
            </a:endParaRPr>
          </a:p>
        </p:txBody>
      </p:sp>
      <p:sp>
        <p:nvSpPr>
          <p:cNvPr id="2560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18D2CA53-26B3-4616-9702-2A774B54F01D}" type="slidenum">
              <a:rPr lang="en-US" sz="1100">
                <a:solidFill>
                  <a:srgbClr val="073E87"/>
                </a:solidFill>
              </a:rPr>
              <a:pPr/>
              <a:t>37</a:t>
            </a:fld>
            <a:endParaRPr lang="en-US" sz="1100">
              <a:solidFill>
                <a:srgbClr val="073E87"/>
              </a:solidFill>
            </a:endParaRPr>
          </a:p>
        </p:txBody>
      </p:sp>
    </p:spTree>
    <p:extLst>
      <p:ext uri="{BB962C8B-B14F-4D97-AF65-F5344CB8AC3E}">
        <p14:creationId xmlns:p14="http://schemas.microsoft.com/office/powerpoint/2010/main" val="2440313452"/>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blip>
          <a:stretch>
            <a:fillRect/>
          </a:stretch>
        </p:blipFill>
        <p:spPr>
          <a:xfrm>
            <a:off x="370094" y="366771"/>
            <a:ext cx="9719855" cy="6668941"/>
          </a:xfrm>
          <a:prstGeom prst="rect">
            <a:avLst/>
          </a:prstGeom>
          <a:effectLst>
            <a:glow rad="228600">
              <a:schemeClr val="accent1">
                <a:satMod val="175000"/>
                <a:alpha val="40000"/>
              </a:schemeClr>
            </a:glow>
          </a:effectLst>
        </p:spPr>
      </p:pic>
      <p:sp>
        <p:nvSpPr>
          <p:cNvPr id="26627"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7572BC9A-2F8D-4A7A-9FF2-67C783E04639}" type="datetime1">
              <a:rPr lang="en-GB" sz="1100">
                <a:solidFill>
                  <a:srgbClr val="073E87"/>
                </a:solidFill>
              </a:rPr>
              <a:pPr/>
              <a:t>18/09/2012</a:t>
            </a:fld>
            <a:endParaRPr lang="en-US" sz="1100">
              <a:solidFill>
                <a:srgbClr val="073E87"/>
              </a:solidFill>
            </a:endParaRPr>
          </a:p>
        </p:txBody>
      </p:sp>
      <p:sp>
        <p:nvSpPr>
          <p:cNvPr id="266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0EF0C7B4-ECB7-4971-8229-C009F1A8B939}" type="slidenum">
              <a:rPr lang="en-US" sz="1100">
                <a:solidFill>
                  <a:srgbClr val="073E87"/>
                </a:solidFill>
              </a:rPr>
              <a:pPr/>
              <a:t>38</a:t>
            </a:fld>
            <a:endParaRPr lang="en-US" sz="1100">
              <a:solidFill>
                <a:srgbClr val="073E87"/>
              </a:solidFill>
            </a:endParaRPr>
          </a:p>
        </p:txBody>
      </p:sp>
    </p:spTree>
    <p:extLst>
      <p:ext uri="{BB962C8B-B14F-4D97-AF65-F5344CB8AC3E}">
        <p14:creationId xmlns:p14="http://schemas.microsoft.com/office/powerpoint/2010/main" val="3672456927"/>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78C12613-A000-4C5A-B3D6-8A28E5581458}" type="datetime1">
              <a:rPr lang="en-GB" sz="1100">
                <a:solidFill>
                  <a:srgbClr val="073E87"/>
                </a:solidFill>
              </a:rPr>
              <a:pPr/>
              <a:t>18/09/2012</a:t>
            </a:fld>
            <a:endParaRPr lang="en-US" sz="1100">
              <a:solidFill>
                <a:srgbClr val="073E87"/>
              </a:solidFill>
            </a:endParaRPr>
          </a:p>
        </p:txBody>
      </p:sp>
      <p:sp>
        <p:nvSpPr>
          <p:cNvPr id="2765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4E2AF55A-3814-4068-A827-1EACEC9048DC}" type="slidenum">
              <a:rPr lang="en-US" sz="1100">
                <a:solidFill>
                  <a:srgbClr val="073E87"/>
                </a:solidFill>
              </a:rPr>
              <a:pPr/>
              <a:t>39</a:t>
            </a:fld>
            <a:endParaRPr lang="en-US" sz="1100">
              <a:solidFill>
                <a:srgbClr val="073E87"/>
              </a:solidFill>
            </a:endParaRPr>
          </a:p>
        </p:txBody>
      </p:sp>
      <p:pic>
        <p:nvPicPr>
          <p:cNvPr id="2765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460" y="446328"/>
            <a:ext cx="9637400" cy="6192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6781108"/>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477843" y="1905004"/>
            <a:ext cx="8785225" cy="5081581"/>
          </a:xfrm>
        </p:spPr>
        <p:txBody>
          <a:bodyPr/>
          <a:lstStyle/>
          <a:p>
            <a:pPr eaLnBrk="1" hangingPunct="1">
              <a:spcBef>
                <a:spcPts val="600"/>
              </a:spcBef>
              <a:spcAft>
                <a:spcPts val="1199"/>
              </a:spcAft>
              <a:buNone/>
            </a:pPr>
            <a:r>
              <a:rPr lang="en-GB" sz="2400" b="1" dirty="0"/>
              <a:t>Aims</a:t>
            </a:r>
          </a:p>
          <a:p>
            <a:pPr eaLnBrk="1" hangingPunct="1">
              <a:spcBef>
                <a:spcPts val="600"/>
              </a:spcBef>
              <a:spcAft>
                <a:spcPts val="1199"/>
              </a:spcAft>
            </a:pPr>
            <a:r>
              <a:rPr lang="en-GB" sz="2400" dirty="0"/>
              <a:t>To examine the ways in which students and tutors use spoken and written e‑</a:t>
            </a:r>
            <a:r>
              <a:rPr lang="en-GB" sz="2400" dirty="0" err="1"/>
              <a:t>feedback</a:t>
            </a:r>
            <a:endParaRPr lang="en-GB" sz="2400" dirty="0"/>
          </a:p>
          <a:p>
            <a:pPr eaLnBrk="1" hangingPunct="1">
              <a:spcBef>
                <a:spcPts val="0"/>
              </a:spcBef>
              <a:spcAft>
                <a:spcPts val="1800"/>
              </a:spcAft>
              <a:buNone/>
            </a:pPr>
            <a:r>
              <a:rPr lang="en-GB" sz="2400" i="1" dirty="0">
                <a:latin typeface="Times New Roman" pitchFamily="18" charset="0"/>
                <a:cs typeface="Times New Roman" pitchFamily="18" charset="0"/>
              </a:rPr>
              <a:t>	Today </a:t>
            </a:r>
            <a:r>
              <a:rPr lang="en-GB" sz="2400" i="1" dirty="0">
                <a:latin typeface="Times New Roman" pitchFamily="18" charset="0"/>
                <a:cs typeface="Times New Roman" pitchFamily="18" charset="0"/>
                <a:sym typeface="Symbol" pitchFamily="18" charset="2"/>
              </a:rPr>
              <a:t></a:t>
            </a:r>
            <a:r>
              <a:rPr lang="en-GB" sz="2400" i="1" dirty="0">
                <a:latin typeface="Times New Roman" pitchFamily="18" charset="0"/>
                <a:cs typeface="Times New Roman" pitchFamily="18" charset="0"/>
              </a:rPr>
              <a:t> Introducing the FACT analysis method</a:t>
            </a:r>
          </a:p>
          <a:p>
            <a:pPr eaLnBrk="1" hangingPunct="1">
              <a:spcBef>
                <a:spcPts val="600"/>
              </a:spcBef>
              <a:spcAft>
                <a:spcPts val="1199"/>
              </a:spcAft>
            </a:pPr>
            <a:r>
              <a:rPr lang="en-GB" sz="2400" dirty="0"/>
              <a:t>To evaluate the perceptions and preferences of tutors and students in relation to spoken and written e‑</a:t>
            </a:r>
            <a:r>
              <a:rPr lang="en-GB" sz="2400" dirty="0" err="1"/>
              <a:t>feedback</a:t>
            </a:r>
            <a:endParaRPr lang="en-GB" sz="2400" dirty="0"/>
          </a:p>
          <a:p>
            <a:pPr eaLnBrk="1" hangingPunct="1">
              <a:spcBef>
                <a:spcPts val="0"/>
              </a:spcBef>
              <a:spcAft>
                <a:spcPts val="1800"/>
              </a:spcAft>
              <a:buNone/>
            </a:pPr>
            <a:r>
              <a:rPr lang="en-GB" sz="2400" i="1" dirty="0">
                <a:latin typeface="Times New Roman" pitchFamily="18" charset="0"/>
                <a:cs typeface="Times New Roman" pitchFamily="18" charset="0"/>
              </a:rPr>
              <a:t>	Today </a:t>
            </a:r>
            <a:r>
              <a:rPr lang="en-GB" sz="2400" i="1" dirty="0">
                <a:latin typeface="Times New Roman" pitchFamily="18" charset="0"/>
                <a:cs typeface="Times New Roman" pitchFamily="18" charset="0"/>
                <a:sym typeface="Symbol" pitchFamily="18" charset="2"/>
              </a:rPr>
              <a:t></a:t>
            </a:r>
            <a:r>
              <a:rPr lang="en-GB" sz="2400" i="1" dirty="0">
                <a:latin typeface="Times New Roman" pitchFamily="18" charset="0"/>
                <a:cs typeface="Times New Roman" pitchFamily="18" charset="0"/>
              </a:rPr>
              <a:t> Preliminary results from OU tutor &amp; student surveys </a:t>
            </a:r>
          </a:p>
          <a:p>
            <a:pPr eaLnBrk="1" hangingPunct="1">
              <a:spcBef>
                <a:spcPts val="600"/>
              </a:spcBef>
              <a:spcAft>
                <a:spcPts val="1199"/>
              </a:spcAft>
            </a:pPr>
            <a:r>
              <a:rPr lang="en-GB" sz="2400" dirty="0"/>
              <a:t>To investigate the ways in which students engage with the written and spoken e‑</a:t>
            </a:r>
            <a:r>
              <a:rPr lang="en-GB" sz="2400" dirty="0" err="1"/>
              <a:t>feedback</a:t>
            </a:r>
            <a:r>
              <a:rPr lang="en-GB" sz="2400" dirty="0"/>
              <a:t> that they receive</a:t>
            </a:r>
          </a:p>
          <a:p>
            <a:pPr eaLnBrk="1" hangingPunct="1">
              <a:spcBef>
                <a:spcPts val="0"/>
              </a:spcBef>
              <a:spcAft>
                <a:spcPts val="1800"/>
              </a:spcAft>
              <a:buNone/>
            </a:pPr>
            <a:r>
              <a:rPr lang="en-GB" sz="2400" i="1" dirty="0">
                <a:latin typeface="Times New Roman" pitchFamily="18" charset="0"/>
                <a:cs typeface="Times New Roman" pitchFamily="18" charset="0"/>
              </a:rPr>
              <a:t>	Today </a:t>
            </a:r>
            <a:r>
              <a:rPr lang="en-GB" sz="2400" i="1" dirty="0">
                <a:latin typeface="Times New Roman" pitchFamily="18" charset="0"/>
                <a:cs typeface="Times New Roman" pitchFamily="18" charset="0"/>
                <a:sym typeface="Symbol" pitchFamily="18" charset="2"/>
              </a:rPr>
              <a:t></a:t>
            </a:r>
            <a:r>
              <a:rPr lang="en-GB" sz="2400" i="1" dirty="0">
                <a:latin typeface="Times New Roman" pitchFamily="18" charset="0"/>
                <a:cs typeface="Times New Roman" pitchFamily="18" charset="0"/>
              </a:rPr>
              <a:t> Evaluation of peer feedback at University of Manchester</a:t>
            </a:r>
            <a:endParaRPr lang="en-GB" sz="2400" b="1" dirty="0"/>
          </a:p>
        </p:txBody>
      </p:sp>
      <p:pic>
        <p:nvPicPr>
          <p:cNvPr id="10243" name="Picture 6" descr="eFeP logo.gif"/>
          <p:cNvPicPr>
            <a:picLocks noChangeAspect="1"/>
          </p:cNvPicPr>
          <p:nvPr/>
        </p:nvPicPr>
        <p:blipFill>
          <a:blip r:embed="rId2" cstate="print"/>
          <a:srcRect/>
          <a:stretch>
            <a:fillRect/>
          </a:stretch>
        </p:blipFill>
        <p:spPr bwMode="auto">
          <a:xfrm>
            <a:off x="404813" y="468313"/>
            <a:ext cx="1368426" cy="817562"/>
          </a:xfrm>
          <a:prstGeom prst="rect">
            <a:avLst/>
          </a:prstGeom>
          <a:noFill/>
          <a:ln w="9525">
            <a:noFill/>
            <a:miter lim="800000"/>
            <a:headEnd/>
            <a:tailEnd/>
          </a:ln>
        </p:spPr>
      </p:pic>
      <p:sp>
        <p:nvSpPr>
          <p:cNvPr id="12" name="Title 1"/>
          <p:cNvSpPr txBox="1">
            <a:spLocks/>
          </p:cNvSpPr>
          <p:nvPr/>
        </p:nvSpPr>
        <p:spPr bwMode="auto">
          <a:xfrm>
            <a:off x="1917700" y="641354"/>
            <a:ext cx="6769100" cy="619125"/>
          </a:xfrm>
          <a:prstGeom prst="rect">
            <a:avLst/>
          </a:prstGeom>
          <a:noFill/>
          <a:ln w="9525">
            <a:noFill/>
            <a:miter lim="800000"/>
            <a:headEnd/>
            <a:tailEnd/>
          </a:ln>
        </p:spPr>
        <p:txBody>
          <a:bodyPr lIns="79395" tIns="39696" rIns="79395" bIns="39696" anchor="ctr"/>
          <a:lstStyle/>
          <a:p>
            <a:pPr defTabSz="796493" eaLnBrk="0" hangingPunct="0">
              <a:defRPr/>
            </a:pPr>
            <a:r>
              <a:rPr lang="en-GB" sz="3200" kern="0" dirty="0">
                <a:solidFill>
                  <a:srgbClr val="D60077"/>
                </a:solidFill>
                <a:latin typeface="+mj-lt"/>
                <a:ea typeface="+mj-ea"/>
                <a:cs typeface="+mj-cs"/>
              </a:rPr>
              <a:t>The e-Feedback evaluation project</a:t>
            </a:r>
          </a:p>
        </p:txBody>
      </p:sp>
      <p:pic>
        <p:nvPicPr>
          <p:cNvPr id="10245" name="Picture 4" descr="OUShield+LT-Blue20-5RS600"/>
          <p:cNvPicPr>
            <a:picLocks noChangeAspect="1" noChangeArrowheads="1"/>
          </p:cNvPicPr>
          <p:nvPr/>
        </p:nvPicPr>
        <p:blipFill>
          <a:blip r:embed="rId3" cstate="print"/>
          <a:srcRect/>
          <a:stretch>
            <a:fillRect/>
          </a:stretch>
        </p:blipFill>
        <p:spPr bwMode="auto">
          <a:xfrm>
            <a:off x="9051927" y="323850"/>
            <a:ext cx="1238250" cy="1081088"/>
          </a:xfrm>
          <a:prstGeom prst="rect">
            <a:avLst/>
          </a:prstGeom>
          <a:noFill/>
          <a:ln w="9525">
            <a:noFill/>
            <a:miter lim="800000"/>
            <a:headEnd/>
            <a:tailEnd/>
          </a:ln>
        </p:spPr>
      </p:pic>
      <p:pic>
        <p:nvPicPr>
          <p:cNvPr id="10246" name="Picture 7" descr="JISC logo.gif"/>
          <p:cNvPicPr>
            <a:picLocks noChangeAspect="1"/>
          </p:cNvPicPr>
          <p:nvPr/>
        </p:nvPicPr>
        <p:blipFill>
          <a:blip r:embed="rId4" cstate="print"/>
          <a:srcRect/>
          <a:stretch>
            <a:fillRect/>
          </a:stretch>
        </p:blipFill>
        <p:spPr bwMode="auto">
          <a:xfrm>
            <a:off x="9118604" y="2413000"/>
            <a:ext cx="1020763" cy="512763"/>
          </a:xfrm>
          <a:prstGeom prst="rect">
            <a:avLst/>
          </a:prstGeom>
          <a:noFill/>
          <a:ln w="9525">
            <a:noFill/>
            <a:miter lim="800000"/>
            <a:headEnd/>
            <a:tailEnd/>
          </a:ln>
        </p:spPr>
      </p:pic>
      <p:pic>
        <p:nvPicPr>
          <p:cNvPr id="10247" name="Picture 2" descr="Manchester University logo"/>
          <p:cNvPicPr>
            <a:picLocks noChangeAspect="1" noChangeArrowheads="1"/>
          </p:cNvPicPr>
          <p:nvPr/>
        </p:nvPicPr>
        <p:blipFill>
          <a:blip r:embed="rId5" cstate="print"/>
          <a:srcRect/>
          <a:stretch>
            <a:fillRect/>
          </a:stretch>
        </p:blipFill>
        <p:spPr bwMode="auto">
          <a:xfrm>
            <a:off x="8902701" y="1620842"/>
            <a:ext cx="1362074" cy="5778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2">
                                            <p:txEl>
                                              <p:pRg st="1" end="1"/>
                                            </p:txEl>
                                          </p:spTgt>
                                        </p:tgtEl>
                                        <p:attrNameLst>
                                          <p:attrName>style.visibility</p:attrName>
                                        </p:attrNameLst>
                                      </p:cBhvr>
                                      <p:to>
                                        <p:strVal val="visible"/>
                                      </p:to>
                                    </p:set>
                                    <p:animEffect transition="in" filter="wipe(left)">
                                      <p:cBhvr>
                                        <p:cTn id="7" dur="500"/>
                                        <p:tgtEl>
                                          <p:spTgt spid="10242">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242">
                                            <p:txEl>
                                              <p:pRg st="2" end="2"/>
                                            </p:txEl>
                                          </p:spTgt>
                                        </p:tgtEl>
                                        <p:attrNameLst>
                                          <p:attrName>style.visibility</p:attrName>
                                        </p:attrNameLst>
                                      </p:cBhvr>
                                      <p:to>
                                        <p:strVal val="visible"/>
                                      </p:to>
                                    </p:set>
                                    <p:animEffect transition="in" filter="wipe(left)">
                                      <p:cBhvr>
                                        <p:cTn id="10" dur="500"/>
                                        <p:tgtEl>
                                          <p:spTgt spid="1024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242">
                                            <p:txEl>
                                              <p:pRg st="3" end="3"/>
                                            </p:txEl>
                                          </p:spTgt>
                                        </p:tgtEl>
                                        <p:attrNameLst>
                                          <p:attrName>style.visibility</p:attrName>
                                        </p:attrNameLst>
                                      </p:cBhvr>
                                      <p:to>
                                        <p:strVal val="visible"/>
                                      </p:to>
                                    </p:set>
                                    <p:animEffect transition="in" filter="wipe(left)">
                                      <p:cBhvr>
                                        <p:cTn id="15" dur="500"/>
                                        <p:tgtEl>
                                          <p:spTgt spid="10242">
                                            <p:txEl>
                                              <p:pRg st="3" end="3"/>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42">
                                            <p:txEl>
                                              <p:pRg st="4" end="4"/>
                                            </p:txEl>
                                          </p:spTgt>
                                        </p:tgtEl>
                                        <p:attrNameLst>
                                          <p:attrName>style.visibility</p:attrName>
                                        </p:attrNameLst>
                                      </p:cBhvr>
                                      <p:to>
                                        <p:strVal val="visible"/>
                                      </p:to>
                                    </p:set>
                                    <p:animEffect transition="in" filter="wipe(left)">
                                      <p:cBhvr>
                                        <p:cTn id="18" dur="500"/>
                                        <p:tgtEl>
                                          <p:spTgt spid="1024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242">
                                            <p:txEl>
                                              <p:pRg st="5" end="5"/>
                                            </p:txEl>
                                          </p:spTgt>
                                        </p:tgtEl>
                                        <p:attrNameLst>
                                          <p:attrName>style.visibility</p:attrName>
                                        </p:attrNameLst>
                                      </p:cBhvr>
                                      <p:to>
                                        <p:strVal val="visible"/>
                                      </p:to>
                                    </p:set>
                                    <p:animEffect transition="in" filter="wipe(left)">
                                      <p:cBhvr>
                                        <p:cTn id="23" dur="500"/>
                                        <p:tgtEl>
                                          <p:spTgt spid="10242">
                                            <p:txEl>
                                              <p:pRg st="5" end="5"/>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242">
                                            <p:txEl>
                                              <p:pRg st="6" end="6"/>
                                            </p:txEl>
                                          </p:spTgt>
                                        </p:tgtEl>
                                        <p:attrNameLst>
                                          <p:attrName>style.visibility</p:attrName>
                                        </p:attrNameLst>
                                      </p:cBhvr>
                                      <p:to>
                                        <p:strVal val="visible"/>
                                      </p:to>
                                    </p:set>
                                    <p:animEffect transition="in" filter="wipe(left)">
                                      <p:cBhvr>
                                        <p:cTn id="26" dur="500"/>
                                        <p:tgtEl>
                                          <p:spTgt spid="1024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uiExpand="1" build="p" bldLvl="2"/>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blip>
          <a:stretch>
            <a:fillRect/>
          </a:stretch>
        </p:blipFill>
        <p:spPr>
          <a:xfrm>
            <a:off x="287721" y="366769"/>
            <a:ext cx="9719855" cy="6827726"/>
          </a:xfrm>
          <a:prstGeom prst="rect">
            <a:avLst/>
          </a:prstGeom>
          <a:effectLst>
            <a:glow rad="177800">
              <a:schemeClr val="accent1">
                <a:alpha val="40000"/>
              </a:schemeClr>
            </a:glow>
            <a:softEdge rad="0"/>
          </a:effectLst>
        </p:spPr>
      </p:pic>
      <p:sp>
        <p:nvSpPr>
          <p:cNvPr id="28675"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7C7EE5D2-CD21-4B18-A800-DC6BA3B6B0E2}" type="datetime1">
              <a:rPr lang="en-GB" sz="1100">
                <a:solidFill>
                  <a:srgbClr val="073E87"/>
                </a:solidFill>
              </a:rPr>
              <a:pPr/>
              <a:t>18/09/2012</a:t>
            </a:fld>
            <a:endParaRPr lang="en-US" sz="1100">
              <a:solidFill>
                <a:srgbClr val="073E87"/>
              </a:solidFill>
            </a:endParaRPr>
          </a:p>
        </p:txBody>
      </p:sp>
      <p:sp>
        <p:nvSpPr>
          <p:cNvPr id="286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E77CDD1F-7179-4713-AD63-C3C140CC5462}" type="slidenum">
              <a:rPr lang="en-US" sz="1100">
                <a:solidFill>
                  <a:srgbClr val="073E87"/>
                </a:solidFill>
              </a:rPr>
              <a:pPr/>
              <a:t>40</a:t>
            </a:fld>
            <a:endParaRPr lang="en-US" sz="1100">
              <a:solidFill>
                <a:srgbClr val="073E87"/>
              </a:solidFill>
            </a:endParaRPr>
          </a:p>
        </p:txBody>
      </p:sp>
    </p:spTree>
    <p:extLst>
      <p:ext uri="{BB962C8B-B14F-4D97-AF65-F5344CB8AC3E}">
        <p14:creationId xmlns:p14="http://schemas.microsoft.com/office/powerpoint/2010/main" val="978300141"/>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34FB08AB-37DA-4C31-8776-50411B60CCC0}" type="datetime1">
              <a:rPr lang="en-GB" sz="1100">
                <a:solidFill>
                  <a:srgbClr val="073E87"/>
                </a:solidFill>
              </a:rPr>
              <a:pPr/>
              <a:t>18/09/2012</a:t>
            </a:fld>
            <a:endParaRPr lang="en-US" sz="1100">
              <a:solidFill>
                <a:srgbClr val="073E87"/>
              </a:solidFill>
            </a:endParaRPr>
          </a:p>
        </p:txBody>
      </p:sp>
      <p:sp>
        <p:nvSpPr>
          <p:cNvPr id="2969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DBF2AC6F-FA21-454F-96BD-61EC15EDE9EF}" type="slidenum">
              <a:rPr lang="en-US" sz="1100">
                <a:solidFill>
                  <a:srgbClr val="073E87"/>
                </a:solidFill>
              </a:rPr>
              <a:pPr/>
              <a:t>41</a:t>
            </a:fld>
            <a:endParaRPr lang="en-US" sz="1100">
              <a:solidFill>
                <a:srgbClr val="073E87"/>
              </a:solidFill>
            </a:endParaRPr>
          </a:p>
        </p:txBody>
      </p:sp>
      <p:pic>
        <p:nvPicPr>
          <p:cNvPr id="2970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433" y="367562"/>
            <a:ext cx="9225172" cy="643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312095"/>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blip>
          <a:stretch>
            <a:fillRect/>
          </a:stretch>
        </p:blipFill>
        <p:spPr>
          <a:xfrm>
            <a:off x="370091" y="446161"/>
            <a:ext cx="9555112" cy="6827726"/>
          </a:xfrm>
          <a:prstGeom prst="rect">
            <a:avLst/>
          </a:prstGeom>
          <a:effectLst>
            <a:glow rad="152400">
              <a:schemeClr val="accent1">
                <a:alpha val="40000"/>
              </a:schemeClr>
            </a:glow>
          </a:effectLst>
        </p:spPr>
      </p:pic>
      <p:sp>
        <p:nvSpPr>
          <p:cNvPr id="30723"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6860C8C5-D435-4A7B-A9BF-A25B92424499}" type="datetime1">
              <a:rPr lang="en-GB" sz="1100">
                <a:solidFill>
                  <a:srgbClr val="073E87"/>
                </a:solidFill>
              </a:rPr>
              <a:pPr/>
              <a:t>18/09/2012</a:t>
            </a:fld>
            <a:endParaRPr lang="en-US" sz="1100">
              <a:solidFill>
                <a:srgbClr val="073E87"/>
              </a:solidFill>
            </a:endParaRPr>
          </a:p>
        </p:txBody>
      </p:sp>
      <p:sp>
        <p:nvSpPr>
          <p:cNvPr id="3072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3623269E-8534-42A6-8BE6-C8C5781AC831}" type="slidenum">
              <a:rPr lang="en-US" sz="1100">
                <a:solidFill>
                  <a:srgbClr val="073E87"/>
                </a:solidFill>
              </a:rPr>
              <a:pPr/>
              <a:t>42</a:t>
            </a:fld>
            <a:endParaRPr lang="en-US" sz="1100">
              <a:solidFill>
                <a:srgbClr val="073E87"/>
              </a:solidFill>
            </a:endParaRPr>
          </a:p>
        </p:txBody>
      </p:sp>
    </p:spTree>
    <p:extLst>
      <p:ext uri="{BB962C8B-B14F-4D97-AF65-F5344CB8AC3E}">
        <p14:creationId xmlns:p14="http://schemas.microsoft.com/office/powerpoint/2010/main" val="3008320135"/>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379EB122-F252-4544-B6C9-E81EE4556F6E}" type="datetime1">
              <a:rPr lang="en-GB" sz="1100">
                <a:solidFill>
                  <a:srgbClr val="073E87"/>
                </a:solidFill>
              </a:rPr>
              <a:pPr/>
              <a:t>18/09/2012</a:t>
            </a:fld>
            <a:endParaRPr lang="en-US" sz="1100">
              <a:solidFill>
                <a:srgbClr val="073E87"/>
              </a:solidFill>
            </a:endParaRPr>
          </a:p>
        </p:txBody>
      </p:sp>
      <p:sp>
        <p:nvSpPr>
          <p:cNvPr id="3174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90BB35CB-5E27-4359-A360-B6AABF2E49AE}" type="slidenum">
              <a:rPr lang="en-US" sz="1100">
                <a:solidFill>
                  <a:srgbClr val="073E87"/>
                </a:solidFill>
              </a:rPr>
              <a:pPr/>
              <a:t>43</a:t>
            </a:fld>
            <a:endParaRPr lang="en-US" sz="1100">
              <a:solidFill>
                <a:srgbClr val="073E87"/>
              </a:solidFill>
            </a:endParaRPr>
          </a:p>
        </p:txBody>
      </p:sp>
      <p:pic>
        <p:nvPicPr>
          <p:cNvPr id="317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5714" y="208288"/>
            <a:ext cx="9472146" cy="6668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0852345"/>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523005" y="1874567"/>
            <a:ext cx="9650111" cy="5399651"/>
          </a:xfrm>
        </p:spPr>
        <p:txBody>
          <a:bodyPr/>
          <a:lstStyle/>
          <a:p>
            <a:pPr eaLnBrk="1" hangingPunct="1"/>
            <a:endParaRPr lang="en-GB" smtClean="0"/>
          </a:p>
          <a:p>
            <a:pPr eaLnBrk="1" hangingPunct="1"/>
            <a:endParaRPr lang="en-GB" smtClean="0"/>
          </a:p>
          <a:p>
            <a:pPr eaLnBrk="1" hangingPunct="1"/>
            <a:endParaRPr lang="en-US" smtClean="0"/>
          </a:p>
        </p:txBody>
      </p:sp>
      <p:sp>
        <p:nvSpPr>
          <p:cNvPr id="32771"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199C8FC1-5FF5-4599-8C9F-20EAD942CFAE}" type="datetime1">
              <a:rPr lang="en-GB" sz="1100">
                <a:solidFill>
                  <a:srgbClr val="073E87"/>
                </a:solidFill>
              </a:rPr>
              <a:pPr/>
              <a:t>18/09/2012</a:t>
            </a:fld>
            <a:endParaRPr lang="en-US" sz="1100">
              <a:solidFill>
                <a:srgbClr val="073E87"/>
              </a:solidFill>
            </a:endParaRPr>
          </a:p>
        </p:txBody>
      </p:sp>
      <p:sp>
        <p:nvSpPr>
          <p:cNvPr id="32772"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C7AF1302-E2A5-4389-91E5-1A1376A4AC3C}" type="slidenum">
              <a:rPr lang="en-US" sz="1100">
                <a:solidFill>
                  <a:srgbClr val="073E87"/>
                </a:solidFill>
              </a:rPr>
              <a:pPr/>
              <a:t>44</a:t>
            </a:fld>
            <a:endParaRPr lang="en-US" sz="1100">
              <a:solidFill>
                <a:srgbClr val="073E87"/>
              </a:solidFill>
            </a:endParaRPr>
          </a:p>
        </p:txBody>
      </p:sp>
      <p:sp>
        <p:nvSpPr>
          <p:cNvPr id="2" name="Title 1"/>
          <p:cNvSpPr>
            <a:spLocks noGrp="1"/>
          </p:cNvSpPr>
          <p:nvPr>
            <p:ph type="title"/>
          </p:nvPr>
        </p:nvSpPr>
        <p:spPr>
          <a:xfrm>
            <a:off x="523002" y="-189029"/>
            <a:ext cx="9414034" cy="2222871"/>
          </a:xfrm>
        </p:spPr>
        <p:txBody>
          <a:bodyPr rtlCol="0">
            <a:normAutofit fontScale="90000"/>
          </a:bodyPr>
          <a:lstStyle/>
          <a:p>
            <a:pPr eaLnBrk="1" fontAlgn="auto" hangingPunct="1">
              <a:spcAft>
                <a:spcPts val="0"/>
              </a:spcAft>
              <a:defRPr/>
            </a:pPr>
            <a:r>
              <a:rPr lang="en-US" sz="3200" b="1" dirty="0"/>
              <a:t/>
            </a:r>
            <a:br>
              <a:rPr lang="en-US" sz="3200" b="1" dirty="0"/>
            </a:br>
            <a:r>
              <a:rPr lang="en-US" sz="3200" b="1" dirty="0"/>
              <a:t/>
            </a:r>
            <a:br>
              <a:rPr lang="en-US" sz="3200" b="1" dirty="0"/>
            </a:br>
            <a:r>
              <a:rPr lang="en-US" sz="3200" b="1" dirty="0"/>
              <a:t/>
            </a:r>
            <a:br>
              <a:rPr lang="en-US" sz="3200" b="1" dirty="0"/>
            </a:br>
            <a:r>
              <a:rPr lang="en-US" sz="3200" b="1" dirty="0"/>
              <a:t/>
            </a:r>
            <a:br>
              <a:rPr lang="en-US" sz="3200" b="1" dirty="0"/>
            </a:br>
            <a:r>
              <a:rPr lang="en-US" sz="3200" b="1" dirty="0"/>
              <a:t/>
            </a:r>
            <a:br>
              <a:rPr lang="en-US" sz="3200" b="1" dirty="0"/>
            </a:br>
            <a:r>
              <a:rPr lang="en-US" sz="3200" b="1" dirty="0"/>
              <a:t/>
            </a:r>
            <a:br>
              <a:rPr lang="en-US" sz="3200" b="1" dirty="0"/>
            </a:br>
            <a:r>
              <a:rPr lang="en-US" sz="3200" b="1" dirty="0"/>
              <a:t/>
            </a:r>
            <a:br>
              <a:rPr lang="en-US" sz="3200" b="1" dirty="0"/>
            </a:br>
            <a:r>
              <a:rPr lang="en-US" sz="3200" b="1" dirty="0"/>
              <a:t/>
            </a:r>
            <a:br>
              <a:rPr lang="en-US" sz="3200" b="1" dirty="0"/>
            </a:br>
            <a:r>
              <a:rPr lang="en-US" sz="3200" b="1" dirty="0"/>
              <a:t/>
            </a:r>
            <a:br>
              <a:rPr lang="en-US" sz="3200" b="1" dirty="0"/>
            </a:br>
            <a:r>
              <a:rPr lang="en-US" sz="3200" b="1" dirty="0"/>
              <a:t/>
            </a:r>
            <a:br>
              <a:rPr lang="en-US" sz="3200" b="1" dirty="0"/>
            </a:br>
            <a:r>
              <a:rPr lang="en-US" sz="3200" b="1" dirty="0"/>
              <a:t/>
            </a:r>
            <a:br>
              <a:rPr lang="en-US" sz="3200" b="1" dirty="0"/>
            </a:br>
            <a:r>
              <a:rPr lang="en-US" sz="3200" b="1" dirty="0"/>
              <a:t/>
            </a:r>
            <a:br>
              <a:rPr lang="en-US" sz="3200" b="1" dirty="0"/>
            </a:br>
            <a:r>
              <a:rPr lang="en-US" sz="4500" b="1" dirty="0">
                <a:solidFill>
                  <a:schemeClr val="tx1"/>
                </a:solidFill>
              </a:rPr>
              <a:t>Please suggest any ways in which you think the www.busuu.com university platform could be improved.</a:t>
            </a:r>
            <a:r>
              <a:rPr lang="en-US" sz="4500" dirty="0"/>
              <a:t/>
            </a:r>
            <a:br>
              <a:rPr lang="en-US" sz="4500" dirty="0"/>
            </a:br>
            <a:r>
              <a:rPr lang="en-US" sz="4500" b="1" dirty="0"/>
              <a:t/>
            </a:r>
            <a:br>
              <a:rPr lang="en-US" sz="4500" b="1" dirty="0"/>
            </a:br>
            <a:r>
              <a:rPr lang="en-US" sz="4500" b="1" dirty="0"/>
              <a:t/>
            </a:r>
            <a:br>
              <a:rPr lang="en-US" sz="4500" b="1" dirty="0"/>
            </a:br>
            <a:r>
              <a:rPr lang="en-US" sz="3200" b="1" dirty="0"/>
              <a:t/>
            </a:r>
            <a:br>
              <a:rPr lang="en-US" sz="3200" b="1" dirty="0"/>
            </a:br>
            <a:r>
              <a:rPr lang="en-US" sz="3200" b="1" dirty="0"/>
              <a:t/>
            </a:r>
            <a:br>
              <a:rPr lang="en-US" sz="3200" b="1" dirty="0"/>
            </a:br>
            <a:r>
              <a:rPr lang="en-US" sz="3200" b="1" dirty="0"/>
              <a:t/>
            </a:r>
            <a:br>
              <a:rPr lang="en-US" sz="3200" b="1" dirty="0"/>
            </a:br>
            <a:r>
              <a:rPr lang="en-US" sz="4100" b="1" dirty="0"/>
              <a:t>Please suggest any ways in which you think the www.busuu.com university platform could be improved.</a:t>
            </a:r>
            <a:endParaRPr lang="en-US" sz="4100" dirty="0"/>
          </a:p>
        </p:txBody>
      </p:sp>
      <p:sp>
        <p:nvSpPr>
          <p:cNvPr id="10" name="Vertical Scroll 9"/>
          <p:cNvSpPr/>
          <p:nvPr/>
        </p:nvSpPr>
        <p:spPr>
          <a:xfrm>
            <a:off x="0" y="2431159"/>
            <a:ext cx="10830498" cy="5635941"/>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lIns="102944" tIns="51472" rIns="102944" bIns="51472" anchor="ctr"/>
          <a:lstStyle/>
          <a:p>
            <a:pPr algn="ctr" eaLnBrk="0" hangingPunct="0">
              <a:defRPr/>
            </a:pPr>
            <a:r>
              <a:rPr lang="en-US" sz="3600" dirty="0">
                <a:solidFill>
                  <a:prstClr val="white"/>
                </a:solidFill>
              </a:rPr>
              <a:t>“More natural pronunciation and dialogues reflecting current and authentic use of language. Dialogues were stilted and over-articulated, often with the same voice playing 2 parts which makes it hard to follow. It was hard to work out how to get into things - unintuitive interface. The tour wasn't enough to figure out the navigation.”</a:t>
            </a:r>
          </a:p>
        </p:txBody>
      </p:sp>
    </p:spTree>
    <p:extLst>
      <p:ext uri="{BB962C8B-B14F-4D97-AF65-F5344CB8AC3E}">
        <p14:creationId xmlns:p14="http://schemas.microsoft.com/office/powerpoint/2010/main" val="9645011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22CD8D0B-AA0F-401A-A771-DE01DEC8E995}" type="datetime1">
              <a:rPr lang="en-GB" sz="1100">
                <a:solidFill>
                  <a:srgbClr val="073E87"/>
                </a:solidFill>
              </a:rPr>
              <a:pPr/>
              <a:t>18/09/2012</a:t>
            </a:fld>
            <a:endParaRPr lang="en-US" sz="1100">
              <a:solidFill>
                <a:srgbClr val="073E87"/>
              </a:solidFill>
            </a:endParaRPr>
          </a:p>
        </p:txBody>
      </p:sp>
      <p:sp>
        <p:nvSpPr>
          <p:cNvPr id="3379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B9374200-8A2B-4ECD-843E-6A66D6250EFD}" type="slidenum">
              <a:rPr lang="en-US" sz="1100">
                <a:solidFill>
                  <a:srgbClr val="073E87"/>
                </a:solidFill>
              </a:rPr>
              <a:pPr/>
              <a:t>45</a:t>
            </a:fld>
            <a:endParaRPr lang="en-US" sz="1100">
              <a:solidFill>
                <a:srgbClr val="073E87"/>
              </a:solidFill>
            </a:endParaRPr>
          </a:p>
        </p:txBody>
      </p:sp>
      <p:sp>
        <p:nvSpPr>
          <p:cNvPr id="33796" name="Title 1"/>
          <p:cNvSpPr>
            <a:spLocks noGrp="1"/>
          </p:cNvSpPr>
          <p:nvPr>
            <p:ph type="title"/>
          </p:nvPr>
        </p:nvSpPr>
        <p:spPr>
          <a:xfrm>
            <a:off x="0" y="127772"/>
            <a:ext cx="10089578" cy="1351226"/>
          </a:xfrm>
        </p:spPr>
        <p:txBody>
          <a:bodyPr/>
          <a:lstStyle/>
          <a:p>
            <a:pPr eaLnBrk="1" hangingPunct="1"/>
            <a:endParaRPr lang="en-US" sz="4100" b="1"/>
          </a:p>
        </p:txBody>
      </p:sp>
      <p:sp>
        <p:nvSpPr>
          <p:cNvPr id="7" name="Oval Callout 6"/>
          <p:cNvSpPr/>
          <p:nvPr/>
        </p:nvSpPr>
        <p:spPr>
          <a:xfrm>
            <a:off x="806295" y="605601"/>
            <a:ext cx="9061734" cy="560968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lIns="102944" tIns="51472" rIns="102944" bIns="51472" anchor="ctr"/>
          <a:lstStyle/>
          <a:p>
            <a:pPr algn="ctr" eaLnBrk="0" hangingPunct="0">
              <a:defRPr/>
            </a:pPr>
            <a:r>
              <a:rPr lang="en-US" sz="3600" dirty="0">
                <a:solidFill>
                  <a:prstClr val="white"/>
                </a:solidFill>
              </a:rPr>
              <a:t>“Exercises and activities for levels higher than B2.” </a:t>
            </a:r>
          </a:p>
          <a:p>
            <a:pPr algn="ctr" eaLnBrk="0" hangingPunct="0">
              <a:defRPr/>
            </a:pPr>
            <a:endParaRPr lang="en-US" sz="3600" dirty="0">
              <a:solidFill>
                <a:prstClr val="white"/>
              </a:solidFill>
            </a:endParaRPr>
          </a:p>
          <a:p>
            <a:pPr algn="ctr" eaLnBrk="0" hangingPunct="0">
              <a:defRPr/>
            </a:pPr>
            <a:r>
              <a:rPr lang="en-US" sz="3600" dirty="0">
                <a:solidFill>
                  <a:prstClr val="white"/>
                </a:solidFill>
              </a:rPr>
              <a:t>“It is not challenging enough for students of A level quality."</a:t>
            </a:r>
          </a:p>
        </p:txBody>
      </p:sp>
    </p:spTree>
    <p:extLst>
      <p:ext uri="{BB962C8B-B14F-4D97-AF65-F5344CB8AC3E}">
        <p14:creationId xmlns:p14="http://schemas.microsoft.com/office/powerpoint/2010/main" val="27636030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p:txBody>
          <a:bodyPr/>
          <a:lstStyle/>
          <a:p>
            <a:pPr eaLnBrk="1" hangingPunct="1"/>
            <a:endParaRPr lang="en-US" smtClean="0"/>
          </a:p>
        </p:txBody>
      </p:sp>
      <p:sp>
        <p:nvSpPr>
          <p:cNvPr id="3481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8378B138-559D-49AC-BA25-E416FA94DF58}" type="datetime1">
              <a:rPr lang="en-GB" sz="1100">
                <a:solidFill>
                  <a:srgbClr val="073E87"/>
                </a:solidFill>
              </a:rPr>
              <a:pPr/>
              <a:t>18/09/2012</a:t>
            </a:fld>
            <a:endParaRPr lang="en-US" sz="1100">
              <a:solidFill>
                <a:srgbClr val="073E87"/>
              </a:solidFill>
            </a:endParaRPr>
          </a:p>
        </p:txBody>
      </p:sp>
      <p:sp>
        <p:nvSpPr>
          <p:cNvPr id="3482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34274F19-587C-4709-9189-25D43C14E668}" type="slidenum">
              <a:rPr lang="en-US" sz="1100">
                <a:solidFill>
                  <a:srgbClr val="073E87"/>
                </a:solidFill>
              </a:rPr>
              <a:pPr/>
              <a:t>46</a:t>
            </a:fld>
            <a:endParaRPr lang="en-US" sz="1100">
              <a:solidFill>
                <a:srgbClr val="073E87"/>
              </a:solidFill>
            </a:endParaRPr>
          </a:p>
        </p:txBody>
      </p:sp>
      <p:sp>
        <p:nvSpPr>
          <p:cNvPr id="34821" name="Title 1"/>
          <p:cNvSpPr>
            <a:spLocks noGrp="1"/>
          </p:cNvSpPr>
          <p:nvPr>
            <p:ph type="title"/>
          </p:nvPr>
        </p:nvSpPr>
        <p:spPr/>
        <p:txBody>
          <a:bodyPr/>
          <a:lstStyle/>
          <a:p>
            <a:pPr eaLnBrk="1" hangingPunct="1"/>
            <a:endParaRPr lang="en-US" smtClean="0"/>
          </a:p>
        </p:txBody>
      </p:sp>
      <p:sp>
        <p:nvSpPr>
          <p:cNvPr id="6" name="Cloud Callout 5"/>
          <p:cNvSpPr/>
          <p:nvPr/>
        </p:nvSpPr>
        <p:spPr>
          <a:xfrm>
            <a:off x="864406" y="684365"/>
            <a:ext cx="8319000" cy="567794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lIns="102944" tIns="51472" rIns="102944" bIns="51472" anchor="ctr"/>
          <a:lstStyle/>
          <a:p>
            <a:pPr algn="ctr" eaLnBrk="0" hangingPunct="0">
              <a:defRPr/>
            </a:pPr>
            <a:r>
              <a:rPr lang="en-US" sz="3600" dirty="0">
                <a:solidFill>
                  <a:prstClr val="white"/>
                </a:solidFill>
              </a:rPr>
              <a:t>“In comparing </a:t>
            </a:r>
            <a:r>
              <a:rPr lang="en-US" sz="3600" dirty="0" err="1">
                <a:solidFill>
                  <a:prstClr val="white"/>
                </a:solidFill>
              </a:rPr>
              <a:t>busuu</a:t>
            </a:r>
            <a:r>
              <a:rPr lang="en-US" sz="3600" dirty="0">
                <a:solidFill>
                  <a:prstClr val="white"/>
                </a:solidFill>
              </a:rPr>
              <a:t> to </a:t>
            </a:r>
            <a:r>
              <a:rPr lang="en-US" sz="3600" dirty="0" err="1">
                <a:solidFill>
                  <a:prstClr val="white"/>
                </a:solidFill>
              </a:rPr>
              <a:t>livemocha</a:t>
            </a:r>
            <a:r>
              <a:rPr lang="en-US" sz="3600" dirty="0">
                <a:solidFill>
                  <a:prstClr val="white"/>
                </a:solidFill>
              </a:rPr>
              <a:t>, </a:t>
            </a:r>
            <a:r>
              <a:rPr lang="en-US" sz="3600" dirty="0" err="1">
                <a:solidFill>
                  <a:prstClr val="white"/>
                </a:solidFill>
              </a:rPr>
              <a:t>busuu</a:t>
            </a:r>
            <a:r>
              <a:rPr lang="en-US" sz="3600" dirty="0">
                <a:solidFill>
                  <a:prstClr val="white"/>
                </a:solidFill>
              </a:rPr>
              <a:t> is less structured and it is hard to know 'where to go next' sometimes in </a:t>
            </a:r>
            <a:r>
              <a:rPr lang="en-US" sz="3600" dirty="0" err="1">
                <a:solidFill>
                  <a:prstClr val="white"/>
                </a:solidFill>
              </a:rPr>
              <a:t>busuu</a:t>
            </a:r>
            <a:r>
              <a:rPr lang="en-US" sz="3600" dirty="0">
                <a:solidFill>
                  <a:prstClr val="white"/>
                </a:solidFill>
              </a:rPr>
              <a:t>. The site navigation seems a bit chaotic.”</a:t>
            </a:r>
          </a:p>
        </p:txBody>
      </p:sp>
    </p:spTree>
    <p:extLst>
      <p:ext uri="{BB962C8B-B14F-4D97-AF65-F5344CB8AC3E}">
        <p14:creationId xmlns:p14="http://schemas.microsoft.com/office/powerpoint/2010/main" val="20376211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p:txBody>
          <a:bodyPr/>
          <a:lstStyle/>
          <a:p>
            <a:pPr eaLnBrk="1" hangingPunct="1"/>
            <a:endParaRPr lang="en-US" smtClean="0"/>
          </a:p>
        </p:txBody>
      </p:sp>
      <p:sp>
        <p:nvSpPr>
          <p:cNvPr id="35843"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762D40ED-0BD9-445B-981C-BFA7A073987D}" type="datetime1">
              <a:rPr lang="en-GB" sz="1100">
                <a:solidFill>
                  <a:srgbClr val="073E87"/>
                </a:solidFill>
              </a:rPr>
              <a:pPr/>
              <a:t>18/09/2012</a:t>
            </a:fld>
            <a:endParaRPr lang="en-US" sz="1100">
              <a:solidFill>
                <a:srgbClr val="073E87"/>
              </a:solidFill>
            </a:endParaRPr>
          </a:p>
        </p:txBody>
      </p:sp>
      <p:sp>
        <p:nvSpPr>
          <p:cNvPr id="3584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161DBE53-6135-4999-A3D4-BCA67D071453}" type="slidenum">
              <a:rPr lang="en-US" sz="1100">
                <a:solidFill>
                  <a:srgbClr val="073E87"/>
                </a:solidFill>
              </a:rPr>
              <a:pPr/>
              <a:t>47</a:t>
            </a:fld>
            <a:endParaRPr lang="en-US" sz="1100">
              <a:solidFill>
                <a:srgbClr val="073E87"/>
              </a:solidFill>
            </a:endParaRPr>
          </a:p>
        </p:txBody>
      </p:sp>
      <p:sp>
        <p:nvSpPr>
          <p:cNvPr id="35845" name="Title 1"/>
          <p:cNvSpPr>
            <a:spLocks noGrp="1"/>
          </p:cNvSpPr>
          <p:nvPr>
            <p:ph type="title"/>
          </p:nvPr>
        </p:nvSpPr>
        <p:spPr>
          <a:xfrm>
            <a:off x="263317" y="96269"/>
            <a:ext cx="9826261" cy="843641"/>
          </a:xfrm>
        </p:spPr>
        <p:txBody>
          <a:bodyPr/>
          <a:lstStyle/>
          <a:p>
            <a:pPr algn="l" eaLnBrk="1" hangingPunct="1"/>
            <a:r>
              <a:rPr lang="en-GB" sz="4100" b="1"/>
              <a:t>Name three things you liked</a:t>
            </a:r>
            <a:endParaRPr lang="en-US" sz="4100" b="1"/>
          </a:p>
        </p:txBody>
      </p:sp>
      <p:sp>
        <p:nvSpPr>
          <p:cNvPr id="6" name="Cloud Callout 5"/>
          <p:cNvSpPr/>
          <p:nvPr/>
        </p:nvSpPr>
        <p:spPr>
          <a:xfrm>
            <a:off x="123486" y="843644"/>
            <a:ext cx="4200360" cy="301575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lIns="102944" tIns="51472" rIns="102944" bIns="51472" anchor="ctr"/>
          <a:lstStyle/>
          <a:p>
            <a:pPr algn="ctr" eaLnBrk="0" hangingPunct="0">
              <a:defRPr/>
            </a:pPr>
            <a:r>
              <a:rPr lang="en-US" sz="2700" dirty="0">
                <a:solidFill>
                  <a:prstClr val="white"/>
                </a:solidFill>
              </a:rPr>
              <a:t>“Access to a real community of learners live chat peer learning.”</a:t>
            </a:r>
          </a:p>
        </p:txBody>
      </p:sp>
      <p:sp>
        <p:nvSpPr>
          <p:cNvPr id="9" name="Cloud Callout 8"/>
          <p:cNvSpPr/>
          <p:nvPr/>
        </p:nvSpPr>
        <p:spPr>
          <a:xfrm>
            <a:off x="5148303" y="3304552"/>
            <a:ext cx="5518759" cy="381038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lIns="102944" tIns="51472" rIns="102944" bIns="51472" anchor="ctr"/>
          <a:lstStyle/>
          <a:p>
            <a:pPr algn="ctr" eaLnBrk="0" hangingPunct="0">
              <a:defRPr/>
            </a:pPr>
            <a:r>
              <a:rPr lang="en-US" sz="2700" dirty="0">
                <a:solidFill>
                  <a:prstClr val="white"/>
                </a:solidFill>
              </a:rPr>
              <a:t>“I wrote a message to an online student and he responded very quickly. The length of a lesson is good. I like the frequent tests.”</a:t>
            </a:r>
          </a:p>
        </p:txBody>
      </p:sp>
      <p:sp>
        <p:nvSpPr>
          <p:cNvPr id="10" name="Cloud Callout 9"/>
          <p:cNvSpPr/>
          <p:nvPr/>
        </p:nvSpPr>
        <p:spPr>
          <a:xfrm>
            <a:off x="0" y="4097438"/>
            <a:ext cx="4983046" cy="285822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lIns="102944" tIns="51472" rIns="102944" bIns="51472" anchor="ctr"/>
          <a:lstStyle/>
          <a:p>
            <a:pPr algn="ctr" eaLnBrk="0" hangingPunct="0">
              <a:defRPr/>
            </a:pPr>
            <a:r>
              <a:rPr lang="en-US" sz="2700" dirty="0">
                <a:solidFill>
                  <a:prstClr val="white"/>
                </a:solidFill>
              </a:rPr>
              <a:t>“Instant feedback. Self-correcting exercises, social networking.”</a:t>
            </a:r>
          </a:p>
        </p:txBody>
      </p:sp>
      <p:sp>
        <p:nvSpPr>
          <p:cNvPr id="11" name="Cloud Callout 10"/>
          <p:cNvSpPr/>
          <p:nvPr/>
        </p:nvSpPr>
        <p:spPr>
          <a:xfrm>
            <a:off x="6054475" y="-348306"/>
            <a:ext cx="4282078" cy="365286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lIns="102944" tIns="51472" rIns="102944" bIns="51472" anchor="ctr"/>
          <a:lstStyle/>
          <a:p>
            <a:pPr algn="ctr" eaLnBrk="0" hangingPunct="0">
              <a:defRPr/>
            </a:pPr>
            <a:endParaRPr lang="en-US" sz="2700" dirty="0">
              <a:solidFill>
                <a:prstClr val="white"/>
              </a:solidFill>
            </a:endParaRPr>
          </a:p>
          <a:p>
            <a:pPr algn="ctr" eaLnBrk="0" hangingPunct="0">
              <a:defRPr/>
            </a:pPr>
            <a:r>
              <a:rPr lang="en-US" sz="2700" dirty="0">
                <a:solidFill>
                  <a:prstClr val="white"/>
                </a:solidFill>
              </a:rPr>
              <a:t>“Garden metaphor, the berries and the visual design.”</a:t>
            </a:r>
          </a:p>
          <a:p>
            <a:pPr algn="ctr" eaLnBrk="0" hangingPunct="0">
              <a:defRPr/>
            </a:pPr>
            <a:r>
              <a:rPr lang="en-US" sz="2700" dirty="0">
                <a:solidFill>
                  <a:prstClr val="white"/>
                </a:solidFill>
              </a:rPr>
              <a:t> </a:t>
            </a:r>
          </a:p>
          <a:p>
            <a:pPr algn="ctr" eaLnBrk="0" hangingPunct="0">
              <a:defRPr/>
            </a:pPr>
            <a:r>
              <a:rPr lang="en-US" sz="2700" dirty="0">
                <a:solidFill>
                  <a:prstClr val="white"/>
                </a:solidFill>
              </a:rPr>
              <a:t>“Games, chat, reviews”</a:t>
            </a:r>
          </a:p>
        </p:txBody>
      </p:sp>
    </p:spTree>
    <p:extLst>
      <p:ext uri="{BB962C8B-B14F-4D97-AF65-F5344CB8AC3E}">
        <p14:creationId xmlns:p14="http://schemas.microsoft.com/office/powerpoint/2010/main" val="2878752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p:txBody>
          <a:bodyPr/>
          <a:lstStyle/>
          <a:p>
            <a:pPr eaLnBrk="1" hangingPunct="1"/>
            <a:endParaRPr lang="en-US" smtClean="0"/>
          </a:p>
        </p:txBody>
      </p:sp>
      <p:sp>
        <p:nvSpPr>
          <p:cNvPr id="36867"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582863D6-CAF9-42B8-956A-DEDEC112F959}" type="datetime1">
              <a:rPr lang="en-GB" sz="1100">
                <a:solidFill>
                  <a:srgbClr val="073E87"/>
                </a:solidFill>
              </a:rPr>
              <a:pPr/>
              <a:t>18/09/2012</a:t>
            </a:fld>
            <a:endParaRPr lang="en-US" sz="1100">
              <a:solidFill>
                <a:srgbClr val="073E87"/>
              </a:solidFill>
            </a:endParaRPr>
          </a:p>
        </p:txBody>
      </p:sp>
      <p:sp>
        <p:nvSpPr>
          <p:cNvPr id="3686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D28CA022-7118-4597-A99A-1BE026411E2C}" type="slidenum">
              <a:rPr lang="en-US" sz="1100">
                <a:solidFill>
                  <a:srgbClr val="073E87"/>
                </a:solidFill>
              </a:rPr>
              <a:pPr/>
              <a:t>48</a:t>
            </a:fld>
            <a:endParaRPr lang="en-US" sz="1100">
              <a:solidFill>
                <a:srgbClr val="073E87"/>
              </a:solidFill>
            </a:endParaRPr>
          </a:p>
        </p:txBody>
      </p:sp>
      <p:sp>
        <p:nvSpPr>
          <p:cNvPr id="2" name="Title 1"/>
          <p:cNvSpPr>
            <a:spLocks noGrp="1"/>
          </p:cNvSpPr>
          <p:nvPr>
            <p:ph type="title"/>
          </p:nvPr>
        </p:nvSpPr>
        <p:spPr>
          <a:xfrm>
            <a:off x="123487" y="127772"/>
            <a:ext cx="7165852" cy="635356"/>
          </a:xfrm>
        </p:spPr>
        <p:txBody>
          <a:bodyPr rtlCol="0">
            <a:normAutofit fontScale="90000"/>
          </a:bodyPr>
          <a:lstStyle/>
          <a:p>
            <a:pPr algn="l" eaLnBrk="1" fontAlgn="auto" hangingPunct="1">
              <a:spcAft>
                <a:spcPts val="0"/>
              </a:spcAft>
              <a:defRPr/>
            </a:pPr>
            <a:r>
              <a:rPr lang="en-GB" sz="3600" dirty="0"/>
              <a:t>Name three things you didn’t like</a:t>
            </a:r>
            <a:endParaRPr lang="en-US" sz="3600" dirty="0"/>
          </a:p>
        </p:txBody>
      </p:sp>
      <p:sp>
        <p:nvSpPr>
          <p:cNvPr id="6" name="Cloud Callout 5"/>
          <p:cNvSpPr/>
          <p:nvPr/>
        </p:nvSpPr>
        <p:spPr>
          <a:xfrm>
            <a:off x="123487" y="922407"/>
            <a:ext cx="4282078" cy="293699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lIns="102944" tIns="51472" rIns="102944" bIns="51472" anchor="ctr"/>
          <a:lstStyle/>
          <a:p>
            <a:pPr algn="ctr" eaLnBrk="0" hangingPunct="0">
              <a:defRPr/>
            </a:pPr>
            <a:r>
              <a:rPr lang="en-US" sz="2700" dirty="0">
                <a:solidFill>
                  <a:prstClr val="white"/>
                </a:solidFill>
              </a:rPr>
              <a:t>“Danger for incorrect feedback. Too open for possible frauds.”</a:t>
            </a:r>
          </a:p>
        </p:txBody>
      </p:sp>
      <p:sp>
        <p:nvSpPr>
          <p:cNvPr id="7" name="Cloud Callout 6"/>
          <p:cNvSpPr/>
          <p:nvPr/>
        </p:nvSpPr>
        <p:spPr>
          <a:xfrm>
            <a:off x="0" y="3859395"/>
            <a:ext cx="5395274" cy="420770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lIns="102944" tIns="51472" rIns="102944" bIns="51472" anchor="ctr"/>
          <a:lstStyle/>
          <a:p>
            <a:pPr algn="ctr" eaLnBrk="0" hangingPunct="0">
              <a:defRPr/>
            </a:pPr>
            <a:r>
              <a:rPr lang="en-US" sz="2700" dirty="0">
                <a:solidFill>
                  <a:prstClr val="white"/>
                </a:solidFill>
              </a:rPr>
              <a:t>“The level was far too basic. My sentences got corrected very quickly (good!) but some of the corrections were wrong - there is no quality control.”</a:t>
            </a:r>
          </a:p>
        </p:txBody>
      </p:sp>
      <p:sp>
        <p:nvSpPr>
          <p:cNvPr id="8" name="Cloud Callout 7"/>
          <p:cNvSpPr/>
          <p:nvPr/>
        </p:nvSpPr>
        <p:spPr>
          <a:xfrm>
            <a:off x="4570822" y="0"/>
            <a:ext cx="6343213" cy="385939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lIns="102944" tIns="51472" rIns="102944" bIns="51472" anchor="ctr"/>
          <a:lstStyle/>
          <a:p>
            <a:pPr algn="ctr" eaLnBrk="0" hangingPunct="0">
              <a:defRPr/>
            </a:pPr>
            <a:r>
              <a:rPr lang="en-US" sz="2700" dirty="0">
                <a:solidFill>
                  <a:prstClr val="white"/>
                </a:solidFill>
              </a:rPr>
              <a:t>“The lesson tooltip hardly ever gives an indication of the grammar covered. The tests are too predictable, too easy. It would be good to have levels C1 and C2 as well.”</a:t>
            </a:r>
          </a:p>
        </p:txBody>
      </p:sp>
      <p:sp>
        <p:nvSpPr>
          <p:cNvPr id="9" name="Cloud Callout 8"/>
          <p:cNvSpPr/>
          <p:nvPr/>
        </p:nvSpPr>
        <p:spPr>
          <a:xfrm>
            <a:off x="5395276" y="3463832"/>
            <a:ext cx="5518759" cy="436522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lIns="102944" tIns="51472" rIns="102944" bIns="51472" anchor="ctr"/>
          <a:lstStyle/>
          <a:p>
            <a:pPr algn="ctr" eaLnBrk="0" hangingPunct="0">
              <a:defRPr/>
            </a:pPr>
            <a:r>
              <a:rPr lang="en-US" sz="2700" dirty="0">
                <a:solidFill>
                  <a:prstClr val="white"/>
                </a:solidFill>
              </a:rPr>
              <a:t>“No way to guarantee that feedback received is accurate and reliable Speakers' accents on listening tasks sound artificial.”</a:t>
            </a:r>
          </a:p>
        </p:txBody>
      </p:sp>
    </p:spTree>
    <p:extLst>
      <p:ext uri="{BB962C8B-B14F-4D97-AF65-F5344CB8AC3E}">
        <p14:creationId xmlns:p14="http://schemas.microsoft.com/office/powerpoint/2010/main" val="3933188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1"/>
          <p:cNvSpPr>
            <a:spLocks noGrp="1"/>
          </p:cNvSpPr>
          <p:nvPr>
            <p:ph idx="1"/>
          </p:nvPr>
        </p:nvSpPr>
        <p:spPr/>
        <p:txBody>
          <a:bodyPr/>
          <a:lstStyle/>
          <a:p>
            <a:endParaRPr lang="en-US" smtClean="0"/>
          </a:p>
        </p:txBody>
      </p:sp>
      <p:sp>
        <p:nvSpPr>
          <p:cNvPr id="37891" name="Title 2"/>
          <p:cNvSpPr>
            <a:spLocks noGrp="1"/>
          </p:cNvSpPr>
          <p:nvPr>
            <p:ph type="title"/>
          </p:nvPr>
        </p:nvSpPr>
        <p:spPr/>
        <p:txBody>
          <a:bodyPr/>
          <a:lstStyle/>
          <a:p>
            <a:endParaRPr lang="en-US" smtClean="0"/>
          </a:p>
        </p:txBody>
      </p:sp>
      <p:sp>
        <p:nvSpPr>
          <p:cNvPr id="3789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7D610DEB-CB50-4E64-A290-FC09B6CD187C}" type="datetime1">
              <a:rPr lang="en-GB" sz="1100">
                <a:solidFill>
                  <a:srgbClr val="073E87"/>
                </a:solidFill>
              </a:rPr>
              <a:pPr/>
              <a:t>18/09/2012</a:t>
            </a:fld>
            <a:endParaRPr lang="en-US" sz="1100">
              <a:solidFill>
                <a:srgbClr val="073E87"/>
              </a:solidFill>
            </a:endParaRPr>
          </a:p>
        </p:txBody>
      </p:sp>
      <p:sp>
        <p:nvSpPr>
          <p:cNvPr id="3789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ADF37D30-4CED-48C1-BBF7-5E6700EAD87A}" type="slidenum">
              <a:rPr lang="en-US" sz="1100">
                <a:solidFill>
                  <a:srgbClr val="073E87"/>
                </a:solidFill>
              </a:rPr>
              <a:pPr/>
              <a:t>49</a:t>
            </a:fld>
            <a:endParaRPr lang="en-US" sz="1100">
              <a:solidFill>
                <a:srgbClr val="073E87"/>
              </a:solidFill>
            </a:endParaRPr>
          </a:p>
        </p:txBody>
      </p:sp>
      <p:pic>
        <p:nvPicPr>
          <p:cNvPr id="37894" name="Picture 2" descr="C:\Users\Billy\Documents\My Dropbox\Social Networking\empty_cine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026" y="89268"/>
            <a:ext cx="8999991" cy="738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1017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534990" y="1479554"/>
            <a:ext cx="9720263" cy="3413125"/>
          </a:xfrm>
        </p:spPr>
        <p:txBody>
          <a:bodyPr/>
          <a:lstStyle/>
          <a:p>
            <a:pPr eaLnBrk="1" hangingPunct="1">
              <a:spcBef>
                <a:spcPct val="40000"/>
              </a:spcBef>
            </a:pPr>
            <a:r>
              <a:rPr lang="en-GB" sz="2700"/>
              <a:t>Analysis criteria based around two dimensions:  </a:t>
            </a:r>
          </a:p>
          <a:p>
            <a:pPr lvl="1" eaLnBrk="1" hangingPunct="1">
              <a:spcBef>
                <a:spcPct val="40000"/>
              </a:spcBef>
            </a:pPr>
            <a:r>
              <a:rPr lang="en-GB" sz="2300">
                <a:sym typeface="Symbol" pitchFamily="18" charset="2"/>
              </a:rPr>
              <a:t>Whether feedback focuses on strengths or weaknesses</a:t>
            </a:r>
          </a:p>
          <a:p>
            <a:pPr lvl="1" eaLnBrk="1" hangingPunct="1">
              <a:spcBef>
                <a:spcPct val="40000"/>
              </a:spcBef>
            </a:pPr>
            <a:r>
              <a:rPr lang="en-GB" sz="2300">
                <a:sym typeface="Symbol" pitchFamily="18" charset="2"/>
              </a:rPr>
              <a:t>How much information the feedback provides, cf ‘d</a:t>
            </a:r>
            <a:r>
              <a:rPr lang="en-GB" sz="2300"/>
              <a:t>epth’ of feedback (Brown &amp; Glover 2006) </a:t>
            </a:r>
            <a:r>
              <a:rPr lang="en-GB" sz="2300">
                <a:sym typeface="Symbol" pitchFamily="18" charset="2"/>
              </a:rPr>
              <a:t> layers of scaffolding</a:t>
            </a:r>
          </a:p>
          <a:p>
            <a:pPr lvl="1" eaLnBrk="1" hangingPunct="1">
              <a:spcBef>
                <a:spcPct val="40000"/>
              </a:spcBef>
              <a:buFontTx/>
              <a:buNone/>
            </a:pPr>
            <a:endParaRPr lang="en-GB" sz="2300">
              <a:sym typeface="Symbol" pitchFamily="18" charset="2"/>
            </a:endParaRPr>
          </a:p>
          <a:p>
            <a:pPr eaLnBrk="1" hangingPunct="1">
              <a:spcBef>
                <a:spcPct val="40000"/>
              </a:spcBef>
            </a:pPr>
            <a:r>
              <a:rPr lang="en-GB" sz="2700">
                <a:sym typeface="Symbol" pitchFamily="18" charset="2"/>
              </a:rPr>
              <a:t>Analysis tool: Feedback Analysis Chart for Tutors (FACT)</a:t>
            </a:r>
          </a:p>
          <a:p>
            <a:pPr lvl="1" eaLnBrk="1" hangingPunct="1">
              <a:spcBef>
                <a:spcPct val="40000"/>
              </a:spcBef>
              <a:buFontTx/>
              <a:buNone/>
            </a:pPr>
            <a:r>
              <a:rPr lang="en-GB" sz="2300">
                <a:sym typeface="Symbol" pitchFamily="18" charset="2"/>
              </a:rPr>
              <a:t>Provides a visual ‘profile’ of a tutor’s feedback</a:t>
            </a:r>
          </a:p>
        </p:txBody>
      </p:sp>
      <p:graphicFrame>
        <p:nvGraphicFramePr>
          <p:cNvPr id="10" name="Table 9"/>
          <p:cNvGraphicFramePr>
            <a:graphicFrameLocks noGrp="1"/>
          </p:cNvGraphicFramePr>
          <p:nvPr/>
        </p:nvGraphicFramePr>
        <p:xfrm>
          <a:off x="1524004" y="5267325"/>
          <a:ext cx="3395663" cy="1397000"/>
        </p:xfrm>
        <a:graphic>
          <a:graphicData uri="http://schemas.openxmlformats.org/drawingml/2006/table">
            <a:tbl>
              <a:tblPr/>
              <a:tblGrid>
                <a:gridCol w="282575"/>
                <a:gridCol w="282575"/>
                <a:gridCol w="282575"/>
                <a:gridCol w="284163"/>
                <a:gridCol w="282575"/>
                <a:gridCol w="282575"/>
                <a:gridCol w="282575"/>
                <a:gridCol w="284162"/>
                <a:gridCol w="282575"/>
                <a:gridCol w="282575"/>
                <a:gridCol w="282575"/>
                <a:gridCol w="284163"/>
              </a:tblGrid>
              <a:tr h="2794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w="381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0070C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0070C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0070C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0070C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0070C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r>
              <a:tr h="2794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a:noFill/>
                    </a:lnB>
                    <a:lnTlToBr>
                      <a:noFill/>
                    </a:lnTlToBr>
                    <a:lnBlToTr>
                      <a:noFill/>
                    </a:lnBlToTr>
                    <a:solidFill>
                      <a:srgbClr val="C0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w="38100" cap="flat" cmpd="sng" algn="ctr">
                      <a:solidFill>
                        <a:srgbClr val="000000"/>
                      </a:solidFill>
                      <a:prstDash val="solid"/>
                      <a:round/>
                      <a:headEnd type="none" w="med" len="med"/>
                      <a:tailEnd type="none" w="med" len="med"/>
                    </a:lnR>
                    <a:lnT>
                      <a:noFill/>
                    </a:lnT>
                    <a:lnB>
                      <a:noFill/>
                    </a:lnB>
                    <a:lnTlToBr>
                      <a:noFill/>
                    </a:lnTlToBr>
                    <a:lnBlToTr>
                      <a:noFill/>
                    </a:lnBlToTr>
                    <a:solidFill>
                      <a:srgbClr val="C0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w="381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r>
              <a:tr h="2794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a:noFill/>
                    </a:lnB>
                    <a:lnTlToBr>
                      <a:noFill/>
                    </a:lnTlToBr>
                    <a:lnBlToTr>
                      <a:noFill/>
                    </a:lnBlToTr>
                    <a:solidFill>
                      <a:srgbClr val="C0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a:noFill/>
                    </a:lnB>
                    <a:lnTlToBr>
                      <a:noFill/>
                    </a:lnTlToBr>
                    <a:lnBlToTr>
                      <a:noFill/>
                    </a:lnBlToTr>
                    <a:solidFill>
                      <a:srgbClr val="C0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a:noFill/>
                    </a:lnB>
                    <a:lnTlToBr>
                      <a:noFill/>
                    </a:lnTlToBr>
                    <a:lnBlToTr>
                      <a:noFill/>
                    </a:lnBlToTr>
                    <a:solidFill>
                      <a:srgbClr val="C0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w="38100" cap="flat" cmpd="sng" algn="ctr">
                      <a:solidFill>
                        <a:srgbClr val="000000"/>
                      </a:solidFill>
                      <a:prstDash val="solid"/>
                      <a:round/>
                      <a:headEnd type="none" w="med" len="med"/>
                      <a:tailEnd type="none" w="med" len="med"/>
                    </a:lnR>
                    <a:lnT>
                      <a:noFill/>
                    </a:lnT>
                    <a:lnB>
                      <a:noFill/>
                    </a:lnB>
                    <a:lnTlToBr>
                      <a:noFill/>
                    </a:lnTlToBr>
                    <a:lnBlToTr>
                      <a:noFill/>
                    </a:lnBlToTr>
                    <a:solidFill>
                      <a:srgbClr val="C0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w="381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r>
              <a:tr h="2794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a:noFill/>
                    </a:lnB>
                    <a:lnTlToBr>
                      <a:noFill/>
                    </a:lnTlToBr>
                    <a:lnBlToTr>
                      <a:noFill/>
                    </a:lnBlToTr>
                    <a:solidFill>
                      <a:srgbClr val="C0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w="38100" cap="flat" cmpd="sng" algn="ctr">
                      <a:solidFill>
                        <a:srgbClr val="000000"/>
                      </a:solidFill>
                      <a:prstDash val="solid"/>
                      <a:round/>
                      <a:headEnd type="none" w="med" len="med"/>
                      <a:tailEnd type="none" w="med" len="med"/>
                    </a:lnR>
                    <a:lnT>
                      <a:noFill/>
                    </a:lnT>
                    <a:lnB>
                      <a:noFill/>
                    </a:lnB>
                    <a:lnTlToBr>
                      <a:noFill/>
                    </a:lnTlToBr>
                    <a:lnBlToTr>
                      <a:noFill/>
                    </a:lnBlToTr>
                    <a:solidFill>
                      <a:srgbClr val="C0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w="381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r>
              <a:tr h="2794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w="381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w="381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1" name="Table 10"/>
          <p:cNvGraphicFramePr>
            <a:graphicFrameLocks noGrp="1"/>
          </p:cNvGraphicFramePr>
          <p:nvPr/>
        </p:nvGraphicFramePr>
        <p:xfrm>
          <a:off x="5476879" y="5267325"/>
          <a:ext cx="3395663" cy="1397000"/>
        </p:xfrm>
        <a:graphic>
          <a:graphicData uri="http://schemas.openxmlformats.org/drawingml/2006/table">
            <a:tbl>
              <a:tblPr/>
              <a:tblGrid>
                <a:gridCol w="282575"/>
                <a:gridCol w="282575"/>
                <a:gridCol w="282575"/>
                <a:gridCol w="284163"/>
                <a:gridCol w="282575"/>
                <a:gridCol w="282575"/>
                <a:gridCol w="282575"/>
                <a:gridCol w="284162"/>
                <a:gridCol w="282575"/>
                <a:gridCol w="282575"/>
                <a:gridCol w="282575"/>
                <a:gridCol w="284163"/>
              </a:tblGrid>
              <a:tr h="2794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w="381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r>
              <a:tr h="2794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w="381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w="381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r>
              <a:tr h="2794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a:noFill/>
                    </a:lnB>
                    <a:lnTlToBr>
                      <a:noFill/>
                    </a:lnTlToBr>
                    <a:lnBlToTr>
                      <a:noFill/>
                    </a:lnBlToTr>
                    <a:solidFill>
                      <a:srgbClr val="C0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a:noFill/>
                    </a:lnB>
                    <a:lnTlToBr>
                      <a:noFill/>
                    </a:lnTlToBr>
                    <a:lnBlToTr>
                      <a:noFill/>
                    </a:lnBlToTr>
                    <a:solidFill>
                      <a:srgbClr val="C0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a:noFill/>
                    </a:lnB>
                    <a:lnTlToBr>
                      <a:noFill/>
                    </a:lnTlToBr>
                    <a:lnBlToTr>
                      <a:noFill/>
                    </a:lnBlToTr>
                    <a:solidFill>
                      <a:srgbClr val="C0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a:noFill/>
                    </a:lnB>
                    <a:lnTlToBr>
                      <a:noFill/>
                    </a:lnTlToBr>
                    <a:lnBlToTr>
                      <a:noFill/>
                    </a:lnBlToTr>
                    <a:solidFill>
                      <a:srgbClr val="C0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w="38100" cap="flat" cmpd="sng" algn="ctr">
                      <a:solidFill>
                        <a:srgbClr val="000000"/>
                      </a:solidFill>
                      <a:prstDash val="solid"/>
                      <a:round/>
                      <a:headEnd type="none" w="med" len="med"/>
                      <a:tailEnd type="none" w="med" len="med"/>
                    </a:lnR>
                    <a:lnT>
                      <a:noFill/>
                    </a:lnT>
                    <a:lnB>
                      <a:noFill/>
                    </a:lnB>
                    <a:lnTlToBr>
                      <a:noFill/>
                    </a:lnTlToBr>
                    <a:lnBlToTr>
                      <a:noFill/>
                    </a:lnBlToTr>
                    <a:solidFill>
                      <a:srgbClr val="C0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w="381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r>
              <a:tr h="2794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w="381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w="381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r>
              <a:tr h="2794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w="381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w="381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300" b="0" i="0" u="none" strike="noStrike" cap="none" normalizeH="0" baseline="0" dirty="0" smtClean="0">
                        <a:ln>
                          <a:noFill/>
                        </a:ln>
                        <a:solidFill>
                          <a:srgbClr val="006600"/>
                        </a:solidFill>
                        <a:effectLst/>
                        <a:latin typeface="Calibri" pitchFamily="34" charset="0"/>
                        <a:ea typeface="Calibri" pitchFamily="34" charset="0"/>
                        <a:cs typeface="Times New Roman" pitchFamily="18" charset="0"/>
                      </a:endParaRPr>
                    </a:p>
                  </a:txBody>
                  <a:tcPr marL="78450" marR="78450" marT="0" marB="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2" name="Title 1"/>
          <p:cNvSpPr txBox="1">
            <a:spLocks/>
          </p:cNvSpPr>
          <p:nvPr/>
        </p:nvSpPr>
        <p:spPr bwMode="auto">
          <a:xfrm>
            <a:off x="477842" y="468317"/>
            <a:ext cx="7272337" cy="619125"/>
          </a:xfrm>
          <a:prstGeom prst="rect">
            <a:avLst/>
          </a:prstGeom>
          <a:noFill/>
          <a:ln w="9525">
            <a:noFill/>
            <a:miter lim="800000"/>
            <a:headEnd/>
            <a:tailEnd/>
          </a:ln>
        </p:spPr>
        <p:txBody>
          <a:bodyPr lIns="79395" tIns="39696" rIns="79395" bIns="39696" anchor="ctr"/>
          <a:lstStyle/>
          <a:p>
            <a:pPr defTabSz="796493" eaLnBrk="0" hangingPunct="0">
              <a:defRPr/>
            </a:pPr>
            <a:r>
              <a:rPr lang="en-GB" sz="3600" kern="0" dirty="0">
                <a:solidFill>
                  <a:srgbClr val="D60077"/>
                </a:solidFill>
                <a:latin typeface="+mj-lt"/>
                <a:ea typeface="+mj-ea"/>
                <a:cs typeface="+mj-cs"/>
              </a:rPr>
              <a:t>Analysing assignment feedback</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wipe(left)">
                                      <p:cBhvr>
                                        <p:cTn id="7" dur="500"/>
                                        <p:tgtEl>
                                          <p:spTgt spid="10242">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242">
                                            <p:txEl>
                                              <p:pRg st="1" end="1"/>
                                            </p:txEl>
                                          </p:spTgt>
                                        </p:tgtEl>
                                        <p:attrNameLst>
                                          <p:attrName>style.visibility</p:attrName>
                                        </p:attrNameLst>
                                      </p:cBhvr>
                                      <p:to>
                                        <p:strVal val="visible"/>
                                      </p:to>
                                    </p:set>
                                    <p:animEffect transition="in" filter="wipe(left)">
                                      <p:cBhvr>
                                        <p:cTn id="10" dur="500"/>
                                        <p:tgtEl>
                                          <p:spTgt spid="10242">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242">
                                            <p:txEl>
                                              <p:pRg st="2" end="2"/>
                                            </p:txEl>
                                          </p:spTgt>
                                        </p:tgtEl>
                                        <p:attrNameLst>
                                          <p:attrName>style.visibility</p:attrName>
                                        </p:attrNameLst>
                                      </p:cBhvr>
                                      <p:to>
                                        <p:strVal val="visible"/>
                                      </p:to>
                                    </p:set>
                                    <p:animEffect transition="in" filter="wipe(left)">
                                      <p:cBhvr>
                                        <p:cTn id="13" dur="500"/>
                                        <p:tgtEl>
                                          <p:spTgt spid="1024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242">
                                            <p:txEl>
                                              <p:pRg st="4" end="4"/>
                                            </p:txEl>
                                          </p:spTgt>
                                        </p:tgtEl>
                                        <p:attrNameLst>
                                          <p:attrName>style.visibility</p:attrName>
                                        </p:attrNameLst>
                                      </p:cBhvr>
                                      <p:to>
                                        <p:strVal val="visible"/>
                                      </p:to>
                                    </p:set>
                                    <p:animEffect transition="in" filter="wipe(left)">
                                      <p:cBhvr>
                                        <p:cTn id="18" dur="500"/>
                                        <p:tgtEl>
                                          <p:spTgt spid="10242">
                                            <p:txEl>
                                              <p:pRg st="4" end="4"/>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42">
                                            <p:txEl>
                                              <p:pRg st="5" end="5"/>
                                            </p:txEl>
                                          </p:spTgt>
                                        </p:tgtEl>
                                        <p:attrNameLst>
                                          <p:attrName>style.visibility</p:attrName>
                                        </p:attrNameLst>
                                      </p:cBhvr>
                                      <p:to>
                                        <p:strVal val="visible"/>
                                      </p:to>
                                    </p:set>
                                    <p:animEffect transition="in" filter="wipe(left)">
                                      <p:cBhvr>
                                        <p:cTn id="21" dur="500"/>
                                        <p:tgtEl>
                                          <p:spTgt spid="1024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500"/>
                                        <p:tgtEl>
                                          <p:spTgt spid="10"/>
                                        </p:tgtEl>
                                      </p:cBhvr>
                                    </p:animEffect>
                                  </p:childTnLst>
                                </p:cTn>
                              </p:par>
                              <p:par>
                                <p:cTn id="27" presetID="22" presetClass="entr" presetSubtype="1"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22B2BFB7-FBEA-432C-BC0C-540464CAD5FD}" type="datetime1">
              <a:rPr lang="en-GB" sz="1100">
                <a:solidFill>
                  <a:srgbClr val="073E87"/>
                </a:solidFill>
              </a:rPr>
              <a:pPr/>
              <a:t>18/09/2012</a:t>
            </a:fld>
            <a:endParaRPr lang="en-US" sz="1100">
              <a:solidFill>
                <a:srgbClr val="073E87"/>
              </a:solidFill>
            </a:endParaRPr>
          </a:p>
        </p:txBody>
      </p:sp>
      <p:sp>
        <p:nvSpPr>
          <p:cNvPr id="3891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EF3CBC43-3142-44D9-A7A2-93F11B4DA928}" type="slidenum">
              <a:rPr lang="en-US" sz="1100">
                <a:solidFill>
                  <a:srgbClr val="073E87"/>
                </a:solidFill>
              </a:rPr>
              <a:pPr/>
              <a:t>50</a:t>
            </a:fld>
            <a:endParaRPr lang="en-US" sz="1100">
              <a:solidFill>
                <a:srgbClr val="073E87"/>
              </a:solidFill>
            </a:endParaRPr>
          </a:p>
        </p:txBody>
      </p:sp>
      <p:sp>
        <p:nvSpPr>
          <p:cNvPr id="4" name="Freeform 3"/>
          <p:cNvSpPr/>
          <p:nvPr/>
        </p:nvSpPr>
        <p:spPr>
          <a:xfrm>
            <a:off x="1726996" y="684367"/>
            <a:ext cx="6973359" cy="1587515"/>
          </a:xfrm>
          <a:custGeom>
            <a:avLst/>
            <a:gdLst>
              <a:gd name="connsiteX0" fmla="*/ 0 w 6096000"/>
              <a:gd name="connsiteY0" fmla="*/ 181098 h 1086564"/>
              <a:gd name="connsiteX1" fmla="*/ 53043 w 6096000"/>
              <a:gd name="connsiteY1" fmla="*/ 53042 h 1086564"/>
              <a:gd name="connsiteX2" fmla="*/ 181099 w 6096000"/>
              <a:gd name="connsiteY2" fmla="*/ 0 h 1086564"/>
              <a:gd name="connsiteX3" fmla="*/ 5914902 w 6096000"/>
              <a:gd name="connsiteY3" fmla="*/ 0 h 1086564"/>
              <a:gd name="connsiteX4" fmla="*/ 6042958 w 6096000"/>
              <a:gd name="connsiteY4" fmla="*/ 53043 h 1086564"/>
              <a:gd name="connsiteX5" fmla="*/ 6096000 w 6096000"/>
              <a:gd name="connsiteY5" fmla="*/ 181099 h 1086564"/>
              <a:gd name="connsiteX6" fmla="*/ 6096000 w 6096000"/>
              <a:gd name="connsiteY6" fmla="*/ 905466 h 1086564"/>
              <a:gd name="connsiteX7" fmla="*/ 6042958 w 6096000"/>
              <a:gd name="connsiteY7" fmla="*/ 1033522 h 1086564"/>
              <a:gd name="connsiteX8" fmla="*/ 5914902 w 6096000"/>
              <a:gd name="connsiteY8" fmla="*/ 1086564 h 1086564"/>
              <a:gd name="connsiteX9" fmla="*/ 181098 w 6096000"/>
              <a:gd name="connsiteY9" fmla="*/ 1086564 h 1086564"/>
              <a:gd name="connsiteX10" fmla="*/ 53042 w 6096000"/>
              <a:gd name="connsiteY10" fmla="*/ 1033522 h 1086564"/>
              <a:gd name="connsiteX11" fmla="*/ 0 w 6096000"/>
              <a:gd name="connsiteY11" fmla="*/ 905466 h 1086564"/>
              <a:gd name="connsiteX12" fmla="*/ 0 w 6096000"/>
              <a:gd name="connsiteY12" fmla="*/ 181098 h 108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1086564">
                <a:moveTo>
                  <a:pt x="0" y="181098"/>
                </a:moveTo>
                <a:cubicBezTo>
                  <a:pt x="0" y="133068"/>
                  <a:pt x="19080" y="87005"/>
                  <a:pt x="53043" y="53042"/>
                </a:cubicBezTo>
                <a:cubicBezTo>
                  <a:pt x="87006" y="19080"/>
                  <a:pt x="133069" y="0"/>
                  <a:pt x="181099" y="0"/>
                </a:cubicBezTo>
                <a:lnTo>
                  <a:pt x="5914902" y="0"/>
                </a:lnTo>
                <a:cubicBezTo>
                  <a:pt x="5962932" y="0"/>
                  <a:pt x="6008995" y="19080"/>
                  <a:pt x="6042958" y="53043"/>
                </a:cubicBezTo>
                <a:cubicBezTo>
                  <a:pt x="6076920" y="87006"/>
                  <a:pt x="6096000" y="133069"/>
                  <a:pt x="6096000" y="181099"/>
                </a:cubicBezTo>
                <a:lnTo>
                  <a:pt x="6096000" y="905466"/>
                </a:lnTo>
                <a:cubicBezTo>
                  <a:pt x="6096000" y="953496"/>
                  <a:pt x="6076920" y="999559"/>
                  <a:pt x="6042958" y="1033522"/>
                </a:cubicBezTo>
                <a:cubicBezTo>
                  <a:pt x="6008996" y="1067484"/>
                  <a:pt x="5962933" y="1086564"/>
                  <a:pt x="5914902" y="1086564"/>
                </a:cubicBezTo>
                <a:lnTo>
                  <a:pt x="181098" y="1086564"/>
                </a:lnTo>
                <a:cubicBezTo>
                  <a:pt x="133068" y="1086564"/>
                  <a:pt x="87005" y="1067484"/>
                  <a:pt x="53042" y="1033522"/>
                </a:cubicBezTo>
                <a:cubicBezTo>
                  <a:pt x="19080" y="999559"/>
                  <a:pt x="0" y="953496"/>
                  <a:pt x="0" y="905466"/>
                </a:cubicBezTo>
                <a:lnTo>
                  <a:pt x="0" y="181098"/>
                </a:lnTo>
                <a:close/>
              </a:path>
            </a:pathLst>
          </a:custGeom>
          <a:gradFill flip="none"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8100000" scaled="1"/>
            <a:tileRect/>
          </a:gradFill>
          <a:ln/>
        </p:spPr>
        <p:style>
          <a:lnRef idx="1">
            <a:schemeClr val="accent2"/>
          </a:lnRef>
          <a:fillRef idx="2">
            <a:schemeClr val="accent2"/>
          </a:fillRef>
          <a:effectRef idx="1">
            <a:schemeClr val="accent2"/>
          </a:effectRef>
          <a:fontRef idx="minor">
            <a:schemeClr val="dk1"/>
          </a:fontRef>
        </p:style>
        <p:txBody>
          <a:bodyPr lIns="244154" tIns="244154" rIns="244154" bIns="244154" spcCol="1430" anchor="ctr"/>
          <a:lstStyle/>
          <a:p>
            <a:pPr algn="ctr" defTabSz="2151786" eaLnBrk="0" hangingPunct="0">
              <a:lnSpc>
                <a:spcPct val="90000"/>
              </a:lnSpc>
              <a:spcAft>
                <a:spcPct val="35000"/>
              </a:spcAft>
              <a:defRPr/>
            </a:pPr>
            <a:r>
              <a:rPr lang="en-GB" sz="6100" dirty="0">
                <a:solidFill>
                  <a:prstClr val="black"/>
                </a:solidFill>
                <a:effectLst>
                  <a:outerShdw blurRad="38100" dist="38100" dir="2700000" algn="tl">
                    <a:srgbClr val="000000">
                      <a:alpha val="43137"/>
                    </a:srgbClr>
                  </a:outerShdw>
                </a:effectLst>
              </a:rPr>
              <a:t>Strengths</a:t>
            </a:r>
          </a:p>
        </p:txBody>
      </p:sp>
      <p:sp>
        <p:nvSpPr>
          <p:cNvPr id="5" name="Rectangle 4"/>
          <p:cNvSpPr>
            <a:spLocks noChangeArrowheads="1"/>
          </p:cNvSpPr>
          <p:nvPr/>
        </p:nvSpPr>
        <p:spPr bwMode="auto">
          <a:xfrm>
            <a:off x="782690" y="2467913"/>
            <a:ext cx="9141637" cy="401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944" tIns="51472" rIns="102944" bIns="51472">
            <a:spAutoFit/>
          </a:bodyPr>
          <a:lstStyle/>
          <a:p>
            <a:pPr marL="193018" lvl="1" indent="-193018" defTabSz="800664" eaLnBrk="0" hangingPunct="0">
              <a:lnSpc>
                <a:spcPct val="90000"/>
              </a:lnSpc>
              <a:spcAft>
                <a:spcPct val="20000"/>
              </a:spcAft>
              <a:buFontTx/>
              <a:buChar char="•"/>
            </a:pPr>
            <a:r>
              <a:rPr lang="en-GB" sz="4100">
                <a:solidFill>
                  <a:srgbClr val="000000"/>
                </a:solidFill>
                <a:latin typeface="Candara" pitchFamily="34" charset="0"/>
              </a:rPr>
              <a:t>Basic features free of charge</a:t>
            </a:r>
          </a:p>
          <a:p>
            <a:pPr marL="193018" lvl="1" indent="-193018" defTabSz="800664" eaLnBrk="0" hangingPunct="0">
              <a:lnSpc>
                <a:spcPct val="90000"/>
              </a:lnSpc>
              <a:spcAft>
                <a:spcPct val="20000"/>
              </a:spcAft>
              <a:buFontTx/>
              <a:buChar char="•"/>
            </a:pPr>
            <a:r>
              <a:rPr lang="en-GB" sz="4100">
                <a:solidFill>
                  <a:srgbClr val="000000"/>
                </a:solidFill>
                <a:latin typeface="Candara" pitchFamily="34" charset="0"/>
              </a:rPr>
              <a:t>Immediate peer review and chat with native speakers</a:t>
            </a:r>
          </a:p>
          <a:p>
            <a:pPr marL="193018" lvl="1" indent="-193018" defTabSz="800664" eaLnBrk="0" hangingPunct="0">
              <a:lnSpc>
                <a:spcPct val="90000"/>
              </a:lnSpc>
              <a:spcAft>
                <a:spcPct val="20000"/>
              </a:spcAft>
              <a:buFontTx/>
              <a:buChar char="•"/>
            </a:pPr>
            <a:r>
              <a:rPr lang="en-GB" sz="4100">
                <a:solidFill>
                  <a:srgbClr val="000000"/>
                </a:solidFill>
                <a:latin typeface="Candara" pitchFamily="34" charset="0"/>
              </a:rPr>
              <a:t>Flexibility (anytime, anywhere)</a:t>
            </a:r>
          </a:p>
          <a:p>
            <a:pPr marL="193018" lvl="1" indent="-193018" defTabSz="800664" eaLnBrk="0" hangingPunct="0">
              <a:lnSpc>
                <a:spcPct val="90000"/>
              </a:lnSpc>
              <a:spcAft>
                <a:spcPct val="20000"/>
              </a:spcAft>
              <a:buFontTx/>
              <a:buChar char="•"/>
            </a:pPr>
            <a:r>
              <a:rPr lang="en-GB" sz="4100">
                <a:solidFill>
                  <a:srgbClr val="000000"/>
                </a:solidFill>
                <a:latin typeface="Candara" pitchFamily="34" charset="0"/>
              </a:rPr>
              <a:t>Fun and motivating</a:t>
            </a:r>
          </a:p>
          <a:p>
            <a:pPr marL="193018" lvl="1" indent="-193018" defTabSz="800664" eaLnBrk="0" hangingPunct="0">
              <a:lnSpc>
                <a:spcPct val="90000"/>
              </a:lnSpc>
              <a:spcAft>
                <a:spcPct val="20000"/>
              </a:spcAft>
              <a:buFontTx/>
              <a:buChar char="•"/>
            </a:pPr>
            <a:r>
              <a:rPr lang="en-GB" sz="4100">
                <a:solidFill>
                  <a:srgbClr val="000000"/>
                </a:solidFill>
                <a:latin typeface="Candara" pitchFamily="34" charset="0"/>
              </a:rPr>
              <a:t>Autonomous learning </a:t>
            </a:r>
          </a:p>
        </p:txBody>
      </p:sp>
    </p:spTree>
    <p:extLst>
      <p:ext uri="{BB962C8B-B14F-4D97-AF65-F5344CB8AC3E}">
        <p14:creationId xmlns:p14="http://schemas.microsoft.com/office/powerpoint/2010/main" val="20607693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1716100" y="605604"/>
            <a:ext cx="6973359" cy="1746792"/>
          </a:xfrm>
          <a:custGeom>
            <a:avLst/>
            <a:gdLst>
              <a:gd name="connsiteX0" fmla="*/ 0 w 6096000"/>
              <a:gd name="connsiteY0" fmla="*/ 172565 h 1035367"/>
              <a:gd name="connsiteX1" fmla="*/ 50543 w 6096000"/>
              <a:gd name="connsiteY1" fmla="*/ 50543 h 1035367"/>
              <a:gd name="connsiteX2" fmla="*/ 172565 w 6096000"/>
              <a:gd name="connsiteY2" fmla="*/ 0 h 1035367"/>
              <a:gd name="connsiteX3" fmla="*/ 5923435 w 6096000"/>
              <a:gd name="connsiteY3" fmla="*/ 0 h 1035367"/>
              <a:gd name="connsiteX4" fmla="*/ 6045457 w 6096000"/>
              <a:gd name="connsiteY4" fmla="*/ 50543 h 1035367"/>
              <a:gd name="connsiteX5" fmla="*/ 6096000 w 6096000"/>
              <a:gd name="connsiteY5" fmla="*/ 172565 h 1035367"/>
              <a:gd name="connsiteX6" fmla="*/ 6096000 w 6096000"/>
              <a:gd name="connsiteY6" fmla="*/ 862802 h 1035367"/>
              <a:gd name="connsiteX7" fmla="*/ 6045457 w 6096000"/>
              <a:gd name="connsiteY7" fmla="*/ 984824 h 1035367"/>
              <a:gd name="connsiteX8" fmla="*/ 5923435 w 6096000"/>
              <a:gd name="connsiteY8" fmla="*/ 1035367 h 1035367"/>
              <a:gd name="connsiteX9" fmla="*/ 172565 w 6096000"/>
              <a:gd name="connsiteY9" fmla="*/ 1035367 h 1035367"/>
              <a:gd name="connsiteX10" fmla="*/ 50543 w 6096000"/>
              <a:gd name="connsiteY10" fmla="*/ 984824 h 1035367"/>
              <a:gd name="connsiteX11" fmla="*/ 0 w 6096000"/>
              <a:gd name="connsiteY11" fmla="*/ 862802 h 1035367"/>
              <a:gd name="connsiteX12" fmla="*/ 0 w 6096000"/>
              <a:gd name="connsiteY12" fmla="*/ 172565 h 103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1035367">
                <a:moveTo>
                  <a:pt x="0" y="172565"/>
                </a:moveTo>
                <a:cubicBezTo>
                  <a:pt x="0" y="126798"/>
                  <a:pt x="18181" y="82905"/>
                  <a:pt x="50543" y="50543"/>
                </a:cubicBezTo>
                <a:cubicBezTo>
                  <a:pt x="82905" y="18181"/>
                  <a:pt x="126798" y="0"/>
                  <a:pt x="172565" y="0"/>
                </a:cubicBezTo>
                <a:lnTo>
                  <a:pt x="5923435" y="0"/>
                </a:lnTo>
                <a:cubicBezTo>
                  <a:pt x="5969202" y="0"/>
                  <a:pt x="6013095" y="18181"/>
                  <a:pt x="6045457" y="50543"/>
                </a:cubicBezTo>
                <a:cubicBezTo>
                  <a:pt x="6077819" y="82905"/>
                  <a:pt x="6096000" y="126798"/>
                  <a:pt x="6096000" y="172565"/>
                </a:cubicBezTo>
                <a:lnTo>
                  <a:pt x="6096000" y="862802"/>
                </a:lnTo>
                <a:cubicBezTo>
                  <a:pt x="6096000" y="908569"/>
                  <a:pt x="6077819" y="952462"/>
                  <a:pt x="6045457" y="984824"/>
                </a:cubicBezTo>
                <a:cubicBezTo>
                  <a:pt x="6013095" y="1017186"/>
                  <a:pt x="5969202" y="1035367"/>
                  <a:pt x="5923435" y="1035367"/>
                </a:cubicBezTo>
                <a:lnTo>
                  <a:pt x="172565" y="1035367"/>
                </a:lnTo>
                <a:cubicBezTo>
                  <a:pt x="126798" y="1035367"/>
                  <a:pt x="82905" y="1017186"/>
                  <a:pt x="50543" y="984824"/>
                </a:cubicBezTo>
                <a:cubicBezTo>
                  <a:pt x="18181" y="952462"/>
                  <a:pt x="0" y="908569"/>
                  <a:pt x="0" y="862802"/>
                </a:cubicBezTo>
                <a:lnTo>
                  <a:pt x="0" y="172565"/>
                </a:lnTo>
                <a:close/>
              </a:path>
            </a:pathLst>
          </a:custGeom>
          <a:gradFill flip="none"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8100000" scaled="1"/>
            <a:tileRect/>
          </a:gradFill>
        </p:spPr>
        <p:style>
          <a:lnRef idx="1">
            <a:schemeClr val="accent2"/>
          </a:lnRef>
          <a:fillRef idx="2">
            <a:schemeClr val="accent2"/>
          </a:fillRef>
          <a:effectRef idx="1">
            <a:schemeClr val="accent2"/>
          </a:effectRef>
          <a:fontRef idx="minor">
            <a:schemeClr val="dk1"/>
          </a:fontRef>
        </p:style>
        <p:txBody>
          <a:bodyPr lIns="241339" tIns="241339" rIns="241339" bIns="241339" spcCol="1430" anchor="ctr"/>
          <a:lstStyle/>
          <a:p>
            <a:pPr algn="ctr" defTabSz="2151786" eaLnBrk="0" hangingPunct="0">
              <a:lnSpc>
                <a:spcPct val="90000"/>
              </a:lnSpc>
              <a:spcAft>
                <a:spcPct val="35000"/>
              </a:spcAft>
              <a:defRPr/>
            </a:pPr>
            <a:r>
              <a:rPr lang="en-GB" sz="6100" dirty="0">
                <a:solidFill>
                  <a:prstClr val="black"/>
                </a:solidFill>
                <a:effectLst>
                  <a:outerShdw blurRad="38100" dist="38100" dir="2700000" algn="tl">
                    <a:srgbClr val="000000">
                      <a:alpha val="43137"/>
                    </a:srgbClr>
                  </a:outerShdw>
                </a:effectLst>
              </a:rPr>
              <a:t>Weaknesses</a:t>
            </a:r>
          </a:p>
        </p:txBody>
      </p:sp>
      <p:sp>
        <p:nvSpPr>
          <p:cNvPr id="7" name="Freeform 6"/>
          <p:cNvSpPr/>
          <p:nvPr/>
        </p:nvSpPr>
        <p:spPr>
          <a:xfrm>
            <a:off x="699152" y="2747962"/>
            <a:ext cx="9760886" cy="4813304"/>
          </a:xfrm>
          <a:custGeom>
            <a:avLst/>
            <a:gdLst>
              <a:gd name="connsiteX0" fmla="*/ 0 w 6096000"/>
              <a:gd name="connsiteY0" fmla="*/ 0 h 1081575"/>
              <a:gd name="connsiteX1" fmla="*/ 6096000 w 6096000"/>
              <a:gd name="connsiteY1" fmla="*/ 0 h 1081575"/>
              <a:gd name="connsiteX2" fmla="*/ 6096000 w 6096000"/>
              <a:gd name="connsiteY2" fmla="*/ 1081575 h 1081575"/>
              <a:gd name="connsiteX3" fmla="*/ 0 w 6096000"/>
              <a:gd name="connsiteY3" fmla="*/ 1081575 h 1081575"/>
              <a:gd name="connsiteX4" fmla="*/ 0 w 6096000"/>
              <a:gd name="connsiteY4" fmla="*/ 0 h 108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081575">
                <a:moveTo>
                  <a:pt x="0" y="0"/>
                </a:moveTo>
                <a:lnTo>
                  <a:pt x="6096000" y="0"/>
                </a:lnTo>
                <a:lnTo>
                  <a:pt x="6096000" y="1081575"/>
                </a:lnTo>
                <a:lnTo>
                  <a:pt x="0" y="10815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17895" tIns="22876" rIns="128105" bIns="22876" spcCol="1430"/>
          <a:lstStyle/>
          <a:p>
            <a:pPr marL="193018" lvl="1" indent="-193018" defTabSz="800664" eaLnBrk="0" hangingPunct="0">
              <a:lnSpc>
                <a:spcPct val="90000"/>
              </a:lnSpc>
              <a:spcAft>
                <a:spcPct val="20000"/>
              </a:spcAft>
              <a:buFontTx/>
              <a:buChar char="••"/>
              <a:defRPr/>
            </a:pPr>
            <a:r>
              <a:rPr lang="en-GB" sz="4100" dirty="0">
                <a:solidFill>
                  <a:prstClr val="black">
                    <a:hueOff val="0"/>
                    <a:satOff val="0"/>
                    <a:lumOff val="0"/>
                    <a:alphaOff val="0"/>
                  </a:prstClr>
                </a:solidFill>
              </a:rPr>
              <a:t>Lack of expertise from peer feedback</a:t>
            </a:r>
          </a:p>
          <a:p>
            <a:pPr marL="193018" lvl="1" indent="-193018" defTabSz="800664" eaLnBrk="0" hangingPunct="0">
              <a:lnSpc>
                <a:spcPct val="90000"/>
              </a:lnSpc>
              <a:spcAft>
                <a:spcPct val="20000"/>
              </a:spcAft>
              <a:buFontTx/>
              <a:buChar char="••"/>
              <a:defRPr/>
            </a:pPr>
            <a:r>
              <a:rPr lang="en-GB" sz="4100" dirty="0">
                <a:solidFill>
                  <a:prstClr val="black">
                    <a:hueOff val="0"/>
                    <a:satOff val="0"/>
                    <a:lumOff val="0"/>
                    <a:alphaOff val="0"/>
                  </a:prstClr>
                </a:solidFill>
              </a:rPr>
              <a:t>Need to pay for premium content (and higher levels)</a:t>
            </a:r>
          </a:p>
          <a:p>
            <a:pPr marL="193018" lvl="1" indent="-193018" defTabSz="800664" eaLnBrk="0" hangingPunct="0">
              <a:lnSpc>
                <a:spcPct val="90000"/>
              </a:lnSpc>
              <a:spcAft>
                <a:spcPct val="20000"/>
              </a:spcAft>
              <a:buFontTx/>
              <a:buChar char="••"/>
              <a:defRPr/>
            </a:pPr>
            <a:r>
              <a:rPr lang="en-GB" sz="4100" dirty="0">
                <a:solidFill>
                  <a:prstClr val="black">
                    <a:hueOff val="0"/>
                    <a:satOff val="0"/>
                    <a:lumOff val="0"/>
                    <a:alphaOff val="0"/>
                  </a:prstClr>
                </a:solidFill>
              </a:rPr>
              <a:t>Learning materials could be improved (behaviouristic)</a:t>
            </a:r>
          </a:p>
          <a:p>
            <a:pPr marL="193018" lvl="1" indent="-193018" defTabSz="800664" eaLnBrk="0" hangingPunct="0">
              <a:lnSpc>
                <a:spcPct val="90000"/>
              </a:lnSpc>
              <a:spcAft>
                <a:spcPct val="20000"/>
              </a:spcAft>
              <a:buFontTx/>
              <a:buChar char="••"/>
              <a:defRPr/>
            </a:pPr>
            <a:r>
              <a:rPr lang="en-GB" sz="4100" dirty="0">
                <a:solidFill>
                  <a:prstClr val="black">
                    <a:hueOff val="0"/>
                    <a:satOff val="0"/>
                    <a:lumOff val="0"/>
                    <a:alphaOff val="0"/>
                  </a:prstClr>
                </a:solidFill>
              </a:rPr>
              <a:t>Unsolicited advances and inappropriate advertising</a:t>
            </a:r>
          </a:p>
        </p:txBody>
      </p:sp>
      <p:sp>
        <p:nvSpPr>
          <p:cNvPr id="9" name="Freeform 8"/>
          <p:cNvSpPr/>
          <p:nvPr/>
        </p:nvSpPr>
        <p:spPr>
          <a:xfrm>
            <a:off x="1879541" y="4892071"/>
            <a:ext cx="8457013" cy="2669195"/>
          </a:xfrm>
          <a:custGeom>
            <a:avLst/>
            <a:gdLst>
              <a:gd name="connsiteX0" fmla="*/ 0 w 6096000"/>
              <a:gd name="connsiteY0" fmla="*/ 0 h 1366200"/>
              <a:gd name="connsiteX1" fmla="*/ 6096000 w 6096000"/>
              <a:gd name="connsiteY1" fmla="*/ 0 h 1366200"/>
              <a:gd name="connsiteX2" fmla="*/ 6096000 w 6096000"/>
              <a:gd name="connsiteY2" fmla="*/ 1366200 h 1366200"/>
              <a:gd name="connsiteX3" fmla="*/ 0 w 6096000"/>
              <a:gd name="connsiteY3" fmla="*/ 1366200 h 1366200"/>
              <a:gd name="connsiteX4" fmla="*/ 0 w 6096000"/>
              <a:gd name="connsiteY4" fmla="*/ 0 h 136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66200">
                <a:moveTo>
                  <a:pt x="0" y="0"/>
                </a:moveTo>
                <a:lnTo>
                  <a:pt x="6096000" y="0"/>
                </a:lnTo>
                <a:lnTo>
                  <a:pt x="6096000" y="1366200"/>
                </a:lnTo>
                <a:lnTo>
                  <a:pt x="0" y="13662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17895" tIns="22876" rIns="128105" bIns="22876" spcCol="1430"/>
          <a:lstStyle/>
          <a:p>
            <a:pPr marL="193018" lvl="1" indent="-193018" defTabSz="800664" eaLnBrk="0" hangingPunct="0">
              <a:lnSpc>
                <a:spcPct val="90000"/>
              </a:lnSpc>
              <a:spcAft>
                <a:spcPct val="20000"/>
              </a:spcAft>
              <a:buFontTx/>
              <a:buChar char="••"/>
              <a:defRPr/>
            </a:pPr>
            <a:endParaRPr lang="en-GB" sz="2700" dirty="0">
              <a:solidFill>
                <a:prstClr val="black">
                  <a:hueOff val="0"/>
                  <a:satOff val="0"/>
                  <a:lumOff val="0"/>
                  <a:alphaOff val="0"/>
                </a:prstClr>
              </a:solidFill>
            </a:endParaRPr>
          </a:p>
        </p:txBody>
      </p:sp>
      <p:sp>
        <p:nvSpPr>
          <p:cNvPr id="39941" name="Date Placeholder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C6ED6D84-8D79-4BA1-B237-4DFA975C0717}" type="datetime1">
              <a:rPr lang="en-GB" sz="1100">
                <a:solidFill>
                  <a:srgbClr val="073E87"/>
                </a:solidFill>
              </a:rPr>
              <a:pPr/>
              <a:t>18/09/2012</a:t>
            </a:fld>
            <a:endParaRPr lang="en-US" sz="1100">
              <a:solidFill>
                <a:srgbClr val="073E87"/>
              </a:solidFill>
            </a:endParaRPr>
          </a:p>
        </p:txBody>
      </p:sp>
      <p:sp>
        <p:nvSpPr>
          <p:cNvPr id="39942"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481B25A6-D946-44BA-B0B3-AC68A8CEE5FB}" type="slidenum">
              <a:rPr lang="en-US" sz="1100">
                <a:solidFill>
                  <a:srgbClr val="073E87"/>
                </a:solidFill>
              </a:rPr>
              <a:pPr/>
              <a:t>51</a:t>
            </a:fld>
            <a:endParaRPr lang="en-US" sz="1100">
              <a:solidFill>
                <a:srgbClr val="073E87"/>
              </a:solidFill>
            </a:endParaRPr>
          </a:p>
        </p:txBody>
      </p:sp>
    </p:spTree>
    <p:extLst>
      <p:ext uri="{BB962C8B-B14F-4D97-AF65-F5344CB8AC3E}">
        <p14:creationId xmlns:p14="http://schemas.microsoft.com/office/powerpoint/2010/main" val="1101693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05206" y="680864"/>
            <a:ext cx="10254832" cy="1260211"/>
          </a:xfrm>
        </p:spPr>
        <p:txBody>
          <a:bodyPr/>
          <a:lstStyle/>
          <a:p>
            <a:endParaRPr lang="en-US" smtClean="0"/>
          </a:p>
        </p:txBody>
      </p:sp>
      <p:sp>
        <p:nvSpPr>
          <p:cNvPr id="4096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5F82CB3B-5F57-455A-990E-B76B5D4049B1}" type="slidenum">
              <a:rPr lang="de-DE" sz="1100">
                <a:solidFill>
                  <a:prstClr val="white"/>
                </a:solidFill>
              </a:rPr>
              <a:pPr/>
              <a:t>52</a:t>
            </a:fld>
            <a:endParaRPr lang="de-DE" sz="1100">
              <a:solidFill>
                <a:prstClr val="white"/>
              </a:solidFill>
            </a:endParaRPr>
          </a:p>
        </p:txBody>
      </p:sp>
      <p:pic>
        <p:nvPicPr>
          <p:cNvPr id="40964" name="Picture 3"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489" y="-45508"/>
            <a:ext cx="10336551" cy="7233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31008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05206" y="680864"/>
            <a:ext cx="10254832" cy="1260211"/>
          </a:xfrm>
        </p:spPr>
        <p:txBody>
          <a:bodyPr/>
          <a:lstStyle/>
          <a:p>
            <a:endParaRPr lang="en-US" smtClean="0"/>
          </a:p>
        </p:txBody>
      </p:sp>
      <p:sp>
        <p:nvSpPr>
          <p:cNvPr id="4198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9E7EE538-2382-488D-BD8E-F4399767141A}" type="slidenum">
              <a:rPr lang="de-DE" sz="1100">
                <a:solidFill>
                  <a:prstClr val="white"/>
                </a:solidFill>
              </a:rPr>
              <a:pPr/>
              <a:t>53</a:t>
            </a:fld>
            <a:endParaRPr lang="de-DE" sz="1100">
              <a:solidFill>
                <a:prstClr val="white"/>
              </a:solidFill>
            </a:endParaRPr>
          </a:p>
        </p:txBody>
      </p:sp>
      <p:pic>
        <p:nvPicPr>
          <p:cNvPr id="41988" name="Picture 3"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 y="2"/>
            <a:ext cx="10857738" cy="729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35520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44A45EC9-F5C2-496D-BA2B-A50D2CA60313}" type="datetime1">
              <a:rPr lang="en-GB" sz="1100">
                <a:solidFill>
                  <a:srgbClr val="073E87"/>
                </a:solidFill>
              </a:rPr>
              <a:pPr/>
              <a:t>18/09/2012</a:t>
            </a:fld>
            <a:endParaRPr lang="en-US" sz="1100">
              <a:solidFill>
                <a:srgbClr val="073E87"/>
              </a:solidFill>
            </a:endParaRPr>
          </a:p>
        </p:txBody>
      </p:sp>
      <p:sp>
        <p:nvSpPr>
          <p:cNvPr id="4301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4E3743C6-BFBC-4EB2-BBC0-573D8122547A}" type="slidenum">
              <a:rPr lang="en-US" sz="1100">
                <a:solidFill>
                  <a:srgbClr val="073E87"/>
                </a:solidFill>
              </a:rPr>
              <a:pPr/>
              <a:t>54</a:t>
            </a:fld>
            <a:endParaRPr lang="en-US" sz="1100">
              <a:solidFill>
                <a:srgbClr val="073E87"/>
              </a:solidFill>
            </a:endParaRPr>
          </a:p>
        </p:txBody>
      </p:sp>
      <p:pic>
        <p:nvPicPr>
          <p:cNvPr id="4301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7988" y="763130"/>
            <a:ext cx="5447938" cy="295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31838" y="29758"/>
            <a:ext cx="5066581" cy="4053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65979" y="4415988"/>
            <a:ext cx="5082924" cy="2786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45042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200A09B0-7018-44D2-8393-4A2E638C9EE9}" type="datetime1">
              <a:rPr lang="en-GB" sz="1100">
                <a:solidFill>
                  <a:srgbClr val="073E87"/>
                </a:solidFill>
              </a:rPr>
              <a:pPr/>
              <a:t>18/09/2012</a:t>
            </a:fld>
            <a:endParaRPr lang="en-US" sz="1100">
              <a:solidFill>
                <a:srgbClr val="073E87"/>
              </a:solidFill>
            </a:endParaRPr>
          </a:p>
        </p:txBody>
      </p:sp>
      <p:sp>
        <p:nvSpPr>
          <p:cNvPr id="4403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7A91707D-7E1F-4368-85E8-090746D5DF59}" type="slidenum">
              <a:rPr lang="en-US" sz="1100">
                <a:solidFill>
                  <a:srgbClr val="073E87"/>
                </a:solidFill>
              </a:rPr>
              <a:pPr/>
              <a:t>55</a:t>
            </a:fld>
            <a:endParaRPr lang="en-US" sz="1100">
              <a:solidFill>
                <a:srgbClr val="073E87"/>
              </a:solidFill>
            </a:endParaRPr>
          </a:p>
        </p:txBody>
      </p:sp>
      <p:sp>
        <p:nvSpPr>
          <p:cNvPr id="44036" name="Title 1"/>
          <p:cNvSpPr>
            <a:spLocks noGrp="1"/>
          </p:cNvSpPr>
          <p:nvPr>
            <p:ph type="ctrTitle" idx="4294967295"/>
          </p:nvPr>
        </p:nvSpPr>
        <p:spPr>
          <a:xfrm>
            <a:off x="0" y="3"/>
            <a:ext cx="8891032" cy="922405"/>
          </a:xfrm>
        </p:spPr>
        <p:txBody>
          <a:bodyPr/>
          <a:lstStyle/>
          <a:p>
            <a:pPr eaLnBrk="1" hangingPunct="1"/>
            <a:r>
              <a:rPr lang="en-GB" smtClean="0"/>
              <a:t>References</a:t>
            </a:r>
          </a:p>
        </p:txBody>
      </p:sp>
      <p:sp>
        <p:nvSpPr>
          <p:cNvPr id="41989" name="Subtitle 2"/>
          <p:cNvSpPr>
            <a:spLocks noGrp="1"/>
          </p:cNvSpPr>
          <p:nvPr>
            <p:ph type="subTitle" idx="4294967295"/>
          </p:nvPr>
        </p:nvSpPr>
        <p:spPr>
          <a:xfrm>
            <a:off x="492134" y="922405"/>
            <a:ext cx="9967907" cy="6638858"/>
          </a:xfrm>
        </p:spPr>
        <p:txBody>
          <a:bodyPr/>
          <a:lstStyle/>
          <a:p>
            <a:pPr marL="0" indent="0" eaLnBrk="1" hangingPunct="1">
              <a:buNone/>
              <a:defRPr/>
            </a:pPr>
            <a:r>
              <a:rPr lang="en-GB" sz="1800" dirty="0" err="1">
                <a:latin typeface="Arial" charset="0"/>
                <a:cs typeface="Arial" charset="0"/>
              </a:rPr>
              <a:t>boyd</a:t>
            </a:r>
            <a:r>
              <a:rPr lang="en-GB" sz="1800" dirty="0">
                <a:latin typeface="Arial" charset="0"/>
                <a:cs typeface="Arial" charset="0"/>
              </a:rPr>
              <a:t> d m, &amp; Ellison N B (2007), ‘Social networks: Definition, history, and scholarship’, </a:t>
            </a:r>
            <a:r>
              <a:rPr lang="en-GB" sz="1800" i="1" dirty="0">
                <a:latin typeface="Arial" charset="0"/>
                <a:cs typeface="Arial" charset="0"/>
              </a:rPr>
              <a:t>Journal of Computer-Mediated Communication</a:t>
            </a:r>
            <a:r>
              <a:rPr lang="en-GB" sz="1800" dirty="0">
                <a:latin typeface="Arial" charset="0"/>
                <a:cs typeface="Arial" charset="0"/>
              </a:rPr>
              <a:t>, vol. 13, no. 1, [online] available from </a:t>
            </a:r>
            <a:r>
              <a:rPr lang="en-GB" sz="1800" u="sng" dirty="0">
                <a:latin typeface="Arial" charset="0"/>
                <a:cs typeface="Arial" charset="0"/>
                <a:hlinkClick r:id="rId3"/>
              </a:rPr>
              <a:t>http://jcmc.indiana.edu/vol13/issue1/boyd.ellison.html</a:t>
            </a:r>
            <a:r>
              <a:rPr lang="en-GB" sz="1800" dirty="0">
                <a:latin typeface="Arial" charset="0"/>
                <a:cs typeface="Arial" charset="0"/>
              </a:rPr>
              <a:t> [23rd May 2011]</a:t>
            </a:r>
          </a:p>
          <a:p>
            <a:pPr marL="0" indent="0" eaLnBrk="1" hangingPunct="1">
              <a:buNone/>
              <a:defRPr/>
            </a:pPr>
            <a:r>
              <a:rPr lang="en-GB" sz="1800" dirty="0">
                <a:latin typeface="Arial" charset="0"/>
                <a:cs typeface="Arial" charset="0"/>
              </a:rPr>
              <a:t>Brick, B. (2011) How effective are web 2.0 language learning sites in facilitating language learning?  Compass: The Journal of Learning and Teaching at the University of Greenwich. Issue 3, 57-63</a:t>
            </a:r>
          </a:p>
          <a:p>
            <a:pPr marL="0" indent="0" eaLnBrk="1" hangingPunct="1">
              <a:buNone/>
              <a:defRPr/>
            </a:pPr>
            <a:r>
              <a:rPr lang="en-GB" sz="1800" dirty="0">
                <a:latin typeface="Arial" charset="0"/>
                <a:cs typeface="Arial" charset="0"/>
              </a:rPr>
              <a:t>Brick, B. (2011) </a:t>
            </a:r>
            <a:r>
              <a:rPr lang="en-GB" sz="1800" dirty="0">
                <a:latin typeface="Arial" charset="0"/>
                <a:cs typeface="Arial" charset="0"/>
                <a:hlinkClick r:id="rId4" action="ppaction://hlinkfile"/>
              </a:rPr>
              <a:t>Social Networking Sites and Language Learning</a:t>
            </a:r>
            <a:r>
              <a:rPr lang="en-GB" sz="1800" dirty="0">
                <a:latin typeface="Arial" charset="0"/>
                <a:cs typeface="Arial" charset="0"/>
              </a:rPr>
              <a:t>. International Journal of Virtual and Personal Learning Environments. 2 (3) 18-31 (Copyright 2010, IGI Global, </a:t>
            </a:r>
            <a:r>
              <a:rPr lang="en-GB" sz="1800" dirty="0">
                <a:latin typeface="Arial" charset="0"/>
                <a:cs typeface="Arial" charset="0"/>
                <a:hlinkClick r:id="rId5"/>
              </a:rPr>
              <a:t>www.igi-global.com</a:t>
            </a:r>
            <a:r>
              <a:rPr lang="en-GB" sz="1800" dirty="0">
                <a:latin typeface="Arial" charset="0"/>
                <a:cs typeface="Arial" charset="0"/>
              </a:rPr>
              <a:t>. Posted by permission of the publisher.) [31</a:t>
            </a:r>
            <a:r>
              <a:rPr lang="en-GB" sz="1800" baseline="30000" dirty="0">
                <a:latin typeface="Arial" charset="0"/>
                <a:cs typeface="Arial" charset="0"/>
              </a:rPr>
              <a:t>st</a:t>
            </a:r>
            <a:r>
              <a:rPr lang="en-GB" sz="1800" dirty="0">
                <a:latin typeface="Arial" charset="0"/>
                <a:cs typeface="Arial" charset="0"/>
              </a:rPr>
              <a:t> August 2011]</a:t>
            </a:r>
            <a:r>
              <a:rPr lang="en-US" sz="1800" dirty="0">
                <a:latin typeface="Arial" charset="0"/>
                <a:cs typeface="Arial" charset="0"/>
              </a:rPr>
              <a:t> </a:t>
            </a:r>
          </a:p>
          <a:p>
            <a:pPr marL="0" indent="0" eaLnBrk="1" hangingPunct="1">
              <a:buNone/>
              <a:defRPr/>
            </a:pPr>
            <a:r>
              <a:rPr lang="en-US" sz="1800" dirty="0">
                <a:latin typeface="Arial" charset="0"/>
                <a:cs typeface="Arial" charset="0"/>
              </a:rPr>
              <a:t>Brick, B, (forthcoming 2012) The Role of Social Networking Sites for Language Learning in UK Higher Education: the Views of Learners and Practitioners </a:t>
            </a:r>
            <a:r>
              <a:rPr lang="en-US" sz="1800" i="1" dirty="0">
                <a:latin typeface="Arial" charset="0"/>
                <a:cs typeface="Arial" charset="0"/>
              </a:rPr>
              <a:t>International Journal of Computer-Assisted Language Learning and Teaching</a:t>
            </a:r>
            <a:endParaRPr lang="en-GB" sz="1800" i="1" dirty="0">
              <a:latin typeface="Arial" charset="0"/>
              <a:cs typeface="Arial" charset="0"/>
            </a:endParaRPr>
          </a:p>
          <a:p>
            <a:pPr marL="0" indent="0" eaLnBrk="1" hangingPunct="1">
              <a:buNone/>
              <a:defRPr/>
            </a:pPr>
            <a:r>
              <a:rPr lang="en-GB" sz="1800" dirty="0">
                <a:latin typeface="Arial" charset="0"/>
                <a:cs typeface="Arial" charset="0"/>
              </a:rPr>
              <a:t>Godwin-Jones, B (2005) Emerging technologies: Skype and Podcasting.  Disruptive technologies for language learning.  </a:t>
            </a:r>
            <a:r>
              <a:rPr lang="en-GB" sz="1800" i="1" dirty="0">
                <a:latin typeface="Arial" charset="0"/>
                <a:cs typeface="Arial" charset="0"/>
              </a:rPr>
              <a:t>Language Learning &amp; Technology, 9(3), 9-12.</a:t>
            </a:r>
            <a:endParaRPr lang="en-GB" sz="1800" dirty="0">
              <a:latin typeface="Arial" charset="0"/>
              <a:cs typeface="Arial" charset="0"/>
            </a:endParaRPr>
          </a:p>
          <a:p>
            <a:pPr marL="0" indent="0" eaLnBrk="1" hangingPunct="1">
              <a:buNone/>
              <a:defRPr/>
            </a:pPr>
            <a:r>
              <a:rPr lang="en-GB" sz="1800" dirty="0" err="1">
                <a:latin typeface="Arial" charset="0"/>
                <a:cs typeface="Arial" charset="0"/>
              </a:rPr>
              <a:t>Guo</a:t>
            </a:r>
            <a:r>
              <a:rPr lang="en-GB" sz="1800" dirty="0">
                <a:latin typeface="Arial" charset="0"/>
                <a:cs typeface="Arial" charset="0"/>
              </a:rPr>
              <a:t>, S (2010) From printing to Internet, are we advancing in technological application to language learning</a:t>
            </a:r>
            <a:r>
              <a:rPr lang="en-GB" sz="1800" i="1" dirty="0">
                <a:latin typeface="Arial" charset="0"/>
                <a:cs typeface="Arial" charset="0"/>
              </a:rPr>
              <a:t>? British Journal of Educational Technology </a:t>
            </a:r>
            <a:r>
              <a:rPr lang="en-GB" sz="1800" i="1" dirty="0" err="1">
                <a:latin typeface="Arial" charset="0"/>
                <a:cs typeface="Arial" charset="0"/>
              </a:rPr>
              <a:t>Vol</a:t>
            </a:r>
            <a:r>
              <a:rPr lang="en-GB" sz="1800" i="1" dirty="0">
                <a:latin typeface="Arial" charset="0"/>
                <a:cs typeface="Arial" charset="0"/>
              </a:rPr>
              <a:t> 41 No 2 E10-E16.</a:t>
            </a:r>
            <a:endParaRPr lang="en-GB" sz="1800" dirty="0">
              <a:latin typeface="Arial" charset="0"/>
              <a:cs typeface="Arial" charset="0"/>
            </a:endParaRPr>
          </a:p>
          <a:p>
            <a:pPr marL="0" indent="0" eaLnBrk="1" hangingPunct="1">
              <a:buNone/>
              <a:defRPr/>
            </a:pPr>
            <a:r>
              <a:rPr lang="en-GB" sz="1800" dirty="0">
                <a:latin typeface="Arial" charset="0"/>
                <a:cs typeface="Arial" charset="0"/>
              </a:rPr>
              <a:t>Harrison, R . &amp; Thomas, M.</a:t>
            </a:r>
            <a:r>
              <a:rPr lang="en-GB" sz="1800" b="1" dirty="0">
                <a:latin typeface="Arial" charset="0"/>
                <a:cs typeface="Arial" charset="0"/>
              </a:rPr>
              <a:t> </a:t>
            </a:r>
            <a:r>
              <a:rPr lang="en-GB" sz="1800" dirty="0">
                <a:latin typeface="Arial" charset="0"/>
                <a:cs typeface="Arial" charset="0"/>
              </a:rPr>
              <a:t>(2009) Identity in Online Communities: Social Networking Sites and Language Learning</a:t>
            </a:r>
            <a:r>
              <a:rPr lang="en-GB" sz="1800" i="1" dirty="0">
                <a:latin typeface="Arial" charset="0"/>
                <a:cs typeface="Arial" charset="0"/>
              </a:rPr>
              <a:t>. International Journal of Emerging Technologies &amp; Society</a:t>
            </a:r>
            <a:r>
              <a:rPr lang="en-GB" sz="1800" dirty="0">
                <a:latin typeface="Arial" charset="0"/>
                <a:cs typeface="Arial" charset="0"/>
              </a:rPr>
              <a:t> Vol. 7, No. 2, 2009, </a:t>
            </a:r>
            <a:r>
              <a:rPr lang="en-GB" sz="1800" dirty="0" err="1">
                <a:latin typeface="Arial" charset="0"/>
                <a:cs typeface="Arial" charset="0"/>
              </a:rPr>
              <a:t>pp</a:t>
            </a:r>
            <a:r>
              <a:rPr lang="en-GB" sz="1800" dirty="0">
                <a:latin typeface="Arial" charset="0"/>
                <a:cs typeface="Arial" charset="0"/>
              </a:rPr>
              <a:t>: 109 – 124. [Online] available from &lt;</a:t>
            </a:r>
            <a:r>
              <a:rPr lang="en-GB" sz="1800" u="sng" dirty="0">
                <a:latin typeface="Arial" charset="0"/>
                <a:cs typeface="Arial" charset="0"/>
                <a:hlinkClick r:id="rId6"/>
              </a:rPr>
              <a:t>http://www.swinburne.edu.au/hosting/ijets/journal/V7N2/pdf/Article4-HarrisonThomas.pdf</a:t>
            </a:r>
            <a:r>
              <a:rPr lang="en-GB" sz="1800" dirty="0">
                <a:latin typeface="Arial" charset="0"/>
                <a:cs typeface="Arial" charset="0"/>
              </a:rPr>
              <a:t>&gt; [23</a:t>
            </a:r>
            <a:r>
              <a:rPr lang="en-GB" sz="1800" baseline="30000" dirty="0">
                <a:latin typeface="Arial" charset="0"/>
                <a:cs typeface="Arial" charset="0"/>
              </a:rPr>
              <a:t>rd</a:t>
            </a:r>
            <a:r>
              <a:rPr lang="en-GB" sz="1800" dirty="0">
                <a:latin typeface="Arial" charset="0"/>
                <a:cs typeface="Arial" charset="0"/>
              </a:rPr>
              <a:t> May 2011]</a:t>
            </a:r>
          </a:p>
          <a:p>
            <a:pPr marL="0" indent="0" eaLnBrk="1" hangingPunct="1">
              <a:buNone/>
              <a:defRPr/>
            </a:pPr>
            <a:r>
              <a:rPr lang="en-GB" sz="1600" dirty="0">
                <a:latin typeface="Arial" charset="0"/>
                <a:cs typeface="Arial" charset="0"/>
              </a:rPr>
              <a:t> </a:t>
            </a:r>
          </a:p>
          <a:p>
            <a:pPr eaLnBrk="1" hangingPunct="1">
              <a:defRPr/>
            </a:pPr>
            <a:endParaRPr lang="en-GB" sz="1600" dirty="0">
              <a:latin typeface="Arial" charset="0"/>
              <a:cs typeface="Arial" charset="0"/>
            </a:endParaRPr>
          </a:p>
        </p:txBody>
      </p:sp>
    </p:spTree>
    <p:extLst>
      <p:ext uri="{BB962C8B-B14F-4D97-AF65-F5344CB8AC3E}">
        <p14:creationId xmlns:p14="http://schemas.microsoft.com/office/powerpoint/2010/main" val="2632780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EBE7FF1F-45A6-4E1D-BBBF-C3FBEC3DB223}" type="datetime1">
              <a:rPr lang="en-GB" sz="1100">
                <a:solidFill>
                  <a:srgbClr val="073E87"/>
                </a:solidFill>
              </a:rPr>
              <a:pPr/>
              <a:t>18/09/2012</a:t>
            </a:fld>
            <a:endParaRPr lang="en-US" sz="1100">
              <a:solidFill>
                <a:srgbClr val="073E87"/>
              </a:solidFill>
            </a:endParaRPr>
          </a:p>
        </p:txBody>
      </p:sp>
      <p:sp>
        <p:nvSpPr>
          <p:cNvPr id="4505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Times New Roman" pitchFamily="18" charset="0"/>
              </a:defRPr>
            </a:lvl1pPr>
            <a:lvl2pPr marL="836409" indent="-321695">
              <a:defRPr sz="2700">
                <a:solidFill>
                  <a:schemeClr val="tx1"/>
                </a:solidFill>
                <a:latin typeface="Times New Roman" pitchFamily="18" charset="0"/>
              </a:defRPr>
            </a:lvl2pPr>
            <a:lvl3pPr marL="1286783" indent="-257357">
              <a:defRPr sz="2700">
                <a:solidFill>
                  <a:schemeClr val="tx1"/>
                </a:solidFill>
                <a:latin typeface="Times New Roman" pitchFamily="18" charset="0"/>
              </a:defRPr>
            </a:lvl3pPr>
            <a:lvl4pPr marL="1801495" indent="-257357">
              <a:defRPr sz="2700">
                <a:solidFill>
                  <a:schemeClr val="tx1"/>
                </a:solidFill>
                <a:latin typeface="Times New Roman" pitchFamily="18" charset="0"/>
              </a:defRPr>
            </a:lvl4pPr>
            <a:lvl5pPr marL="2316209" indent="-257357">
              <a:defRPr sz="2700">
                <a:solidFill>
                  <a:schemeClr val="tx1"/>
                </a:solidFill>
                <a:latin typeface="Times New Roman" pitchFamily="18" charset="0"/>
              </a:defRPr>
            </a:lvl5pPr>
            <a:lvl6pPr marL="2830922" indent="-257357" eaLnBrk="0" fontAlgn="base" hangingPunct="0">
              <a:spcBef>
                <a:spcPct val="0"/>
              </a:spcBef>
              <a:spcAft>
                <a:spcPct val="0"/>
              </a:spcAft>
              <a:defRPr sz="2700">
                <a:solidFill>
                  <a:schemeClr val="tx1"/>
                </a:solidFill>
                <a:latin typeface="Times New Roman" pitchFamily="18" charset="0"/>
              </a:defRPr>
            </a:lvl6pPr>
            <a:lvl7pPr marL="3345634" indent="-257357" eaLnBrk="0" fontAlgn="base" hangingPunct="0">
              <a:spcBef>
                <a:spcPct val="0"/>
              </a:spcBef>
              <a:spcAft>
                <a:spcPct val="0"/>
              </a:spcAft>
              <a:defRPr sz="2700">
                <a:solidFill>
                  <a:schemeClr val="tx1"/>
                </a:solidFill>
                <a:latin typeface="Times New Roman" pitchFamily="18" charset="0"/>
              </a:defRPr>
            </a:lvl7pPr>
            <a:lvl8pPr marL="3860347" indent="-257357" eaLnBrk="0" fontAlgn="base" hangingPunct="0">
              <a:spcBef>
                <a:spcPct val="0"/>
              </a:spcBef>
              <a:spcAft>
                <a:spcPct val="0"/>
              </a:spcAft>
              <a:defRPr sz="2700">
                <a:solidFill>
                  <a:schemeClr val="tx1"/>
                </a:solidFill>
                <a:latin typeface="Times New Roman" pitchFamily="18" charset="0"/>
              </a:defRPr>
            </a:lvl8pPr>
            <a:lvl9pPr marL="4375061" indent="-257357" eaLnBrk="0" fontAlgn="base" hangingPunct="0">
              <a:spcBef>
                <a:spcPct val="0"/>
              </a:spcBef>
              <a:spcAft>
                <a:spcPct val="0"/>
              </a:spcAft>
              <a:defRPr sz="2700">
                <a:solidFill>
                  <a:schemeClr val="tx1"/>
                </a:solidFill>
                <a:latin typeface="Times New Roman" pitchFamily="18" charset="0"/>
              </a:defRPr>
            </a:lvl9pPr>
          </a:lstStyle>
          <a:p>
            <a:fld id="{2F749AB1-65BB-4F94-A8DD-AC736AE94010}" type="slidenum">
              <a:rPr lang="en-US" sz="1100">
                <a:solidFill>
                  <a:srgbClr val="073E87"/>
                </a:solidFill>
              </a:rPr>
              <a:pPr/>
              <a:t>56</a:t>
            </a:fld>
            <a:endParaRPr lang="en-US" sz="1100">
              <a:solidFill>
                <a:srgbClr val="073E87"/>
              </a:solidFill>
            </a:endParaRPr>
          </a:p>
        </p:txBody>
      </p:sp>
      <p:sp>
        <p:nvSpPr>
          <p:cNvPr id="45060" name="Rectangle 5"/>
          <p:cNvSpPr>
            <a:spLocks noChangeArrowheads="1"/>
          </p:cNvSpPr>
          <p:nvPr/>
        </p:nvSpPr>
        <p:spPr bwMode="auto">
          <a:xfrm>
            <a:off x="370462" y="0"/>
            <a:ext cx="9553865" cy="564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944" tIns="51472" rIns="102944" bIns="51472">
            <a:spAutoFit/>
          </a:bodyPr>
          <a:lstStyle/>
          <a:p>
            <a:pPr eaLnBrk="0" hangingPunct="0"/>
            <a:endParaRPr lang="en-US" sz="1800">
              <a:solidFill>
                <a:srgbClr val="073E87"/>
              </a:solidFill>
              <a:cs typeface="Arial" charset="0"/>
            </a:endParaRPr>
          </a:p>
          <a:p>
            <a:pPr eaLnBrk="0" hangingPunct="0"/>
            <a:endParaRPr lang="en-US" sz="1800">
              <a:solidFill>
                <a:srgbClr val="073E87"/>
              </a:solidFill>
              <a:cs typeface="Arial" charset="0"/>
            </a:endParaRPr>
          </a:p>
          <a:p>
            <a:pPr eaLnBrk="0" hangingPunct="0"/>
            <a:endParaRPr lang="en-US" sz="1800">
              <a:solidFill>
                <a:srgbClr val="073E87"/>
              </a:solidFill>
              <a:cs typeface="Arial" charset="0"/>
            </a:endParaRPr>
          </a:p>
          <a:p>
            <a:pPr eaLnBrk="0" hangingPunct="0"/>
            <a:endParaRPr lang="en-US" sz="1800">
              <a:solidFill>
                <a:srgbClr val="073E87"/>
              </a:solidFill>
              <a:cs typeface="Arial" charset="0"/>
            </a:endParaRPr>
          </a:p>
          <a:p>
            <a:pPr eaLnBrk="0" hangingPunct="0"/>
            <a:endParaRPr lang="en-US" sz="1800">
              <a:solidFill>
                <a:srgbClr val="073E87"/>
              </a:solidFill>
              <a:cs typeface="Arial" charset="0"/>
            </a:endParaRPr>
          </a:p>
          <a:p>
            <a:pPr eaLnBrk="0" hangingPunct="0"/>
            <a:endParaRPr lang="en-US" sz="1800">
              <a:solidFill>
                <a:srgbClr val="073E87"/>
              </a:solidFill>
              <a:cs typeface="Arial" charset="0"/>
            </a:endParaRPr>
          </a:p>
          <a:p>
            <a:pPr eaLnBrk="0" hangingPunct="0"/>
            <a:r>
              <a:rPr lang="en-US" sz="1800">
                <a:solidFill>
                  <a:srgbClr val="073E87"/>
                </a:solidFill>
                <a:cs typeface="Arial" charset="0"/>
              </a:rPr>
              <a:t>Hurd, S (1998) “Too carefully led or too carelessly left alone”? </a:t>
            </a:r>
            <a:r>
              <a:rPr lang="en-US" sz="1800" i="1">
                <a:solidFill>
                  <a:srgbClr val="073E87"/>
                </a:solidFill>
                <a:cs typeface="Arial" charset="0"/>
              </a:rPr>
              <a:t>Language Learning Journal</a:t>
            </a:r>
            <a:r>
              <a:rPr lang="en-US" sz="1800">
                <a:solidFill>
                  <a:srgbClr val="073E87"/>
                </a:solidFill>
                <a:cs typeface="Arial" charset="0"/>
              </a:rPr>
              <a:t>, No 17, 70-74</a:t>
            </a:r>
          </a:p>
          <a:p>
            <a:pPr eaLnBrk="0" hangingPunct="0"/>
            <a:r>
              <a:rPr lang="en-US" sz="1800">
                <a:solidFill>
                  <a:srgbClr val="073E87"/>
                </a:solidFill>
                <a:cs typeface="Arial" charset="0"/>
              </a:rPr>
              <a:t> Little, D. (2003) Tandem Language Learning and Learning Autonomy. In Lewis, T. and Walker, L. (eds.), Autonomous language learning in tandem. Sheffield: Academy Electronic Publications</a:t>
            </a:r>
          </a:p>
          <a:p>
            <a:pPr eaLnBrk="0" hangingPunct="0"/>
            <a:r>
              <a:rPr lang="en-US" sz="1800">
                <a:solidFill>
                  <a:srgbClr val="073E87"/>
                </a:solidFill>
                <a:cs typeface="Arial" charset="0"/>
              </a:rPr>
              <a:t>Little, D. (2003) Tandem Language Learning and Learning Autonomy. In Lewis, T. and Walker, L. (eds.), Autonomous language learning in tandem. Sheffield: Academy Electronic Publications</a:t>
            </a:r>
          </a:p>
          <a:p>
            <a:pPr eaLnBrk="0" hangingPunct="0"/>
            <a:r>
              <a:rPr lang="en-US" sz="1800">
                <a:solidFill>
                  <a:srgbClr val="073E87"/>
                </a:solidFill>
                <a:cs typeface="Arial" charset="0"/>
              </a:rPr>
              <a:t>McBride, K (2009) Social-Networking Sites in Foreign Language Classrooms In Lomicka, L., &amp; Lord, G. (Eds.) The next generation: Social networking and online collaboration in foreign language learning . San Marcos, TX: CALICO Book Series</a:t>
            </a:r>
          </a:p>
          <a:p>
            <a:pPr eaLnBrk="0" hangingPunct="0"/>
            <a:r>
              <a:rPr lang="en-US" sz="1800">
                <a:solidFill>
                  <a:srgbClr val="073E87"/>
                </a:solidFill>
                <a:cs typeface="Arial" charset="0"/>
              </a:rPr>
              <a:t>Mullen, T., Appel, C &amp; Shanklin, T. (2009). Skypebased tandem language learning and web 2.0. In M. Thomas (Ed.), </a:t>
            </a:r>
            <a:r>
              <a:rPr lang="en-US" sz="1800" i="1">
                <a:solidFill>
                  <a:srgbClr val="073E87"/>
                </a:solidFill>
                <a:cs typeface="Arial" charset="0"/>
              </a:rPr>
              <a:t>Handbook of research on Web 2.0 and second language learning </a:t>
            </a:r>
            <a:r>
              <a:rPr lang="en-US" sz="1800">
                <a:solidFill>
                  <a:srgbClr val="073E87"/>
                </a:solidFill>
                <a:cs typeface="Arial" charset="0"/>
              </a:rPr>
              <a:t>(pp. 101–118). Hershey, PA: Igi Global.</a:t>
            </a:r>
          </a:p>
        </p:txBody>
      </p:sp>
    </p:spTree>
    <p:extLst>
      <p:ext uri="{BB962C8B-B14F-4D97-AF65-F5344CB8AC3E}">
        <p14:creationId xmlns:p14="http://schemas.microsoft.com/office/powerpoint/2010/main" val="30360557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0088" y="2517775"/>
            <a:ext cx="8890000" cy="1620838"/>
          </a:xfrm>
        </p:spPr>
        <p:txBody>
          <a:bodyPr rtlCol="0" anchor="b">
            <a:normAutofit fontScale="90000"/>
          </a:bodyPr>
          <a:lstStyle/>
          <a:p>
            <a:pPr defTabSz="1028589" fontAlgn="auto">
              <a:spcAft>
                <a:spcPts val="0"/>
              </a:spcAft>
              <a:defRPr/>
            </a:pPr>
            <a:r>
              <a:rPr lang="en-GB" b="1" dirty="0" smtClean="0">
                <a:solidFill>
                  <a:schemeClr val="bg1">
                    <a:lumMod val="50000"/>
                  </a:schemeClr>
                </a:solidFill>
                <a:latin typeface="Gill Sans Std" pitchFamily="34" charset="0"/>
              </a:rPr>
              <a:t>WELCOME TO </a:t>
            </a:r>
            <a:br>
              <a:rPr lang="en-GB" b="1" dirty="0" smtClean="0">
                <a:solidFill>
                  <a:schemeClr val="bg1">
                    <a:lumMod val="50000"/>
                  </a:schemeClr>
                </a:solidFill>
                <a:latin typeface="Gill Sans Std" pitchFamily="34" charset="0"/>
              </a:rPr>
            </a:br>
            <a:r>
              <a:rPr lang="en-GB" b="1" dirty="0" smtClean="0">
                <a:solidFill>
                  <a:schemeClr val="bg1">
                    <a:lumMod val="50000"/>
                  </a:schemeClr>
                </a:solidFill>
                <a:latin typeface="Gill Sans Std" pitchFamily="34" charset="0"/>
              </a:rPr>
              <a:t>Language Futures : Languages in Higher Education 2012</a:t>
            </a:r>
            <a:endParaRPr lang="en-GB" b="1" dirty="0">
              <a:solidFill>
                <a:schemeClr val="bg1">
                  <a:lumMod val="50000"/>
                </a:schemeClr>
              </a:solidFill>
              <a:latin typeface="Gill Sans Std" pitchFamily="34" charset="0"/>
            </a:endParaRPr>
          </a:p>
        </p:txBody>
      </p:sp>
      <p:sp>
        <p:nvSpPr>
          <p:cNvPr id="3" name="Subtitle 2"/>
          <p:cNvSpPr>
            <a:spLocks noGrp="1"/>
          </p:cNvSpPr>
          <p:nvPr>
            <p:ph type="subTitle" idx="1"/>
          </p:nvPr>
        </p:nvSpPr>
        <p:spPr>
          <a:xfrm>
            <a:off x="790575" y="4495800"/>
            <a:ext cx="8731250" cy="1931988"/>
          </a:xfrm>
        </p:spPr>
        <p:txBody>
          <a:bodyPr rtlCol="0">
            <a:normAutofit/>
          </a:bodyPr>
          <a:lstStyle/>
          <a:p>
            <a:pPr defTabSz="1028589" fontAlgn="auto">
              <a:spcAft>
                <a:spcPts val="0"/>
              </a:spcAft>
              <a:defRPr/>
            </a:pPr>
            <a:r>
              <a:rPr lang="en-GB" b="1" dirty="0" smtClean="0">
                <a:solidFill>
                  <a:schemeClr val="bg1">
                    <a:lumMod val="50000"/>
                  </a:schemeClr>
                </a:solidFill>
                <a:latin typeface="Gill Sans Std Light" pitchFamily="34" charset="0"/>
              </a:rPr>
              <a:t>5th &amp; 6th July 2012</a:t>
            </a:r>
          </a:p>
          <a:p>
            <a:pPr defTabSz="1028589" fontAlgn="auto">
              <a:spcAft>
                <a:spcPts val="0"/>
              </a:spcAft>
              <a:defRPr/>
            </a:pPr>
            <a:r>
              <a:rPr lang="en-GB" b="1" dirty="0" smtClean="0">
                <a:solidFill>
                  <a:schemeClr val="bg1">
                    <a:lumMod val="50000"/>
                  </a:schemeClr>
                </a:solidFill>
                <a:latin typeface="Gill Sans Std Light" pitchFamily="34" charset="0"/>
              </a:rPr>
              <a:t>Edinburgh</a:t>
            </a:r>
          </a:p>
          <a:p>
            <a:pPr defTabSz="1028589" fontAlgn="auto">
              <a:spcAft>
                <a:spcPts val="0"/>
              </a:spcAft>
              <a:defRPr/>
            </a:pPr>
            <a:r>
              <a:rPr lang="en-GB" b="1" dirty="0" smtClean="0">
                <a:solidFill>
                  <a:schemeClr val="bg1">
                    <a:lumMod val="50000"/>
                  </a:schemeClr>
                </a:solidFill>
                <a:latin typeface="Gill Sans Std Light" pitchFamily="34" charset="0"/>
              </a:rPr>
              <a:t>#LLASconf2012</a:t>
            </a:r>
          </a:p>
          <a:p>
            <a:pPr defTabSz="1028589" fontAlgn="auto">
              <a:spcAft>
                <a:spcPts val="0"/>
              </a:spcAft>
              <a:defRPr/>
            </a:pPr>
            <a:endParaRPr lang="en-GB" b="1" dirty="0">
              <a:solidFill>
                <a:schemeClr val="bg1">
                  <a:lumMod val="50000"/>
                </a:schemeClr>
              </a:solidFill>
              <a:latin typeface="Gill Sans Std Light" pitchFamily="34" charset="0"/>
            </a:endParaRPr>
          </a:p>
          <a:p>
            <a:pPr algn="l" defTabSz="1028589" fontAlgn="auto">
              <a:spcAft>
                <a:spcPts val="0"/>
              </a:spcAft>
              <a:defRPr/>
            </a:pPr>
            <a:endParaRPr lang="en-GB" sz="2000" dirty="0">
              <a:solidFill>
                <a:schemeClr val="bg1">
                  <a:lumMod val="50000"/>
                </a:schemeClr>
              </a:solidFill>
              <a:latin typeface="Gill Sans Std Light" pitchFamily="34" charset="0"/>
            </a:endParaRPr>
          </a:p>
        </p:txBody>
      </p:sp>
      <p:cxnSp>
        <p:nvCxnSpPr>
          <p:cNvPr id="8" name="Straight Connector 7"/>
          <p:cNvCxnSpPr/>
          <p:nvPr/>
        </p:nvCxnSpPr>
        <p:spPr>
          <a:xfrm>
            <a:off x="782647" y="4337050"/>
            <a:ext cx="8905875" cy="0"/>
          </a:xfrm>
          <a:prstGeom prst="line">
            <a:avLst/>
          </a:prstGeom>
          <a:ln w="57150">
            <a:solidFill>
              <a:srgbClr val="8F3A8E"/>
            </a:solidFill>
          </a:ln>
        </p:spPr>
        <p:style>
          <a:lnRef idx="1">
            <a:schemeClr val="accent1"/>
          </a:lnRef>
          <a:fillRef idx="0">
            <a:schemeClr val="accent1"/>
          </a:fillRef>
          <a:effectRef idx="0">
            <a:schemeClr val="accent1"/>
          </a:effectRef>
          <a:fontRef idx="minor">
            <a:schemeClr val="tx1"/>
          </a:fontRef>
        </p:style>
      </p:cxnSp>
      <p:pic>
        <p:nvPicPr>
          <p:cNvPr id="1638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07125" y="287338"/>
            <a:ext cx="3989388"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6638925"/>
            <a:ext cx="10460038" cy="922338"/>
          </a:xfrm>
          <a:prstGeom prst="rect">
            <a:avLst/>
          </a:prstGeom>
          <a:solidFill>
            <a:srgbClr val="8F3A8E"/>
          </a:solidFill>
          <a:ln>
            <a:noFill/>
          </a:ln>
        </p:spPr>
        <p:style>
          <a:lnRef idx="2">
            <a:schemeClr val="accent1">
              <a:shade val="50000"/>
            </a:schemeClr>
          </a:lnRef>
          <a:fillRef idx="1">
            <a:schemeClr val="accent1"/>
          </a:fillRef>
          <a:effectRef idx="0">
            <a:schemeClr val="accent1"/>
          </a:effectRef>
          <a:fontRef idx="minor">
            <a:schemeClr val="lt1"/>
          </a:fontRef>
        </p:style>
        <p:txBody>
          <a:bodyPr lIns="102848" tIns="51424" rIns="102848" bIns="51424" anchor="ctr"/>
          <a:lstStyle/>
          <a:p>
            <a:pPr algn="ctr" defTabSz="1028449" fontAlgn="auto">
              <a:spcBef>
                <a:spcPts val="0"/>
              </a:spcBef>
              <a:spcAft>
                <a:spcPts val="0"/>
              </a:spcAft>
              <a:defRPr/>
            </a:pPr>
            <a:endParaRPr lang="en-GB" sz="2000">
              <a:solidFill>
                <a:prstClr val="white"/>
              </a:solidFill>
            </a:endParaRPr>
          </a:p>
        </p:txBody>
      </p:sp>
      <p:pic>
        <p:nvPicPr>
          <p:cNvPr id="16391"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438" y="287344"/>
            <a:ext cx="2290762"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03588" y="103187"/>
            <a:ext cx="2373312"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9392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9"/>
          <p:cNvSpPr>
            <a:spLocks noChangeArrowheads="1"/>
          </p:cNvSpPr>
          <p:nvPr/>
        </p:nvSpPr>
        <p:spPr bwMode="auto">
          <a:xfrm>
            <a:off x="9190043" y="252413"/>
            <a:ext cx="1081087" cy="1223962"/>
          </a:xfrm>
          <a:prstGeom prst="rect">
            <a:avLst/>
          </a:prstGeom>
          <a:solidFill>
            <a:schemeClr val="bg1"/>
          </a:solidFill>
          <a:ln w="9525" algn="ctr">
            <a:noFill/>
            <a:round/>
            <a:headEnd/>
            <a:tailEnd/>
          </a:ln>
        </p:spPr>
        <p:txBody>
          <a:bodyPr lIns="91391" tIns="45695" rIns="91391" bIns="45695"/>
          <a:lstStyle/>
          <a:p>
            <a:pPr defTabSz="1520001"/>
            <a:endParaRPr lang="en-US"/>
          </a:p>
        </p:txBody>
      </p:sp>
      <p:graphicFrame>
        <p:nvGraphicFramePr>
          <p:cNvPr id="7" name="Table 6"/>
          <p:cNvGraphicFramePr>
            <a:graphicFrameLocks noGrp="1"/>
          </p:cNvGraphicFramePr>
          <p:nvPr/>
        </p:nvGraphicFramePr>
        <p:xfrm>
          <a:off x="452439" y="828675"/>
          <a:ext cx="9720262" cy="6183343"/>
        </p:xfrm>
        <a:graphic>
          <a:graphicData uri="http://schemas.openxmlformats.org/drawingml/2006/table">
            <a:tbl>
              <a:tblPr/>
              <a:tblGrid>
                <a:gridCol w="906462"/>
                <a:gridCol w="4456113"/>
                <a:gridCol w="4357687"/>
              </a:tblGrid>
              <a:tr h="601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700" b="1" i="0" u="none" strike="noStrike" cap="none" normalizeH="0" baseline="0" dirty="0" smtClean="0">
                          <a:ln>
                            <a:noFill/>
                          </a:ln>
                          <a:solidFill>
                            <a:schemeClr val="tx1"/>
                          </a:solidFill>
                          <a:effectLst/>
                          <a:latin typeface="Arial Narrow" pitchFamily="34" charset="0"/>
                        </a:rPr>
                        <a:t>Layers</a:t>
                      </a:r>
                    </a:p>
                  </a:txBody>
                  <a:tcPr marL="119654" marR="119654" marT="55577" marB="555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700" b="1" i="0" u="none" strike="noStrike" cap="none" normalizeH="0" baseline="0" smtClean="0">
                          <a:ln>
                            <a:noFill/>
                          </a:ln>
                          <a:solidFill>
                            <a:schemeClr val="bg1"/>
                          </a:solidFill>
                          <a:effectLst/>
                          <a:latin typeface="Arial Narrow" pitchFamily="34" charset="0"/>
                        </a:rPr>
                        <a:t>Comments focusing on weaknesses</a:t>
                      </a:r>
                    </a:p>
                  </a:txBody>
                  <a:tcPr marL="119654" marR="119654" marT="55577" marB="55577" horzOverflow="overflow">
                    <a:lnL w="12700" cap="flat" cmpd="sng" algn="ctr">
                      <a:solidFill>
                        <a:schemeClr val="tx1"/>
                      </a:solidFill>
                      <a:prstDash val="solid"/>
                      <a:round/>
                      <a:headEnd type="none" w="med" len="med"/>
                      <a:tailEnd type="none" w="med" len="med"/>
                    </a:lnL>
                    <a:lnR w="5715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700" b="1" i="0" u="none" strike="noStrike" cap="none" normalizeH="0" baseline="0" smtClean="0">
                          <a:ln>
                            <a:noFill/>
                          </a:ln>
                          <a:solidFill>
                            <a:schemeClr val="bg1"/>
                          </a:solidFill>
                          <a:effectLst/>
                          <a:latin typeface="Arial Narrow" pitchFamily="34" charset="0"/>
                        </a:rPr>
                        <a:t>Comments focusing on strengths </a:t>
                      </a:r>
                    </a:p>
                  </a:txBody>
                  <a:tcPr marL="119654" marR="119654" marT="55577" marB="55577" horzOverflow="overflow">
                    <a:lnL w="5715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817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1</a:t>
                      </a:r>
                    </a:p>
                  </a:txBody>
                  <a:tcPr marL="119654" marR="119654" marT="55577" marB="555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Narrow" pitchFamily="34" charset="0"/>
                        </a:rPr>
                        <a:t>Error identified only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smtClean="0">
                        <a:ln>
                          <a:noFill/>
                        </a:ln>
                        <a:solidFill>
                          <a:srgbClr val="0000FF"/>
                        </a:solidFill>
                        <a:effectLst/>
                        <a:latin typeface="Comic Sans MS" pitchFamily="66" charset="0"/>
                      </a:endParaRPr>
                    </a:p>
                  </a:txBody>
                  <a:tcPr marL="119654" marR="119654" marT="55577" marB="55577" anchor="ctr" horzOverflow="overflow">
                    <a:lnL w="12700" cap="flat" cmpd="sng" algn="ctr">
                      <a:solidFill>
                        <a:schemeClr val="tx1"/>
                      </a:solidFill>
                      <a:prstDash val="solid"/>
                      <a:round/>
                      <a:headEnd type="none" w="med" len="med"/>
                      <a:tailEnd type="none" w="med" len="med"/>
                    </a:lnL>
                    <a:lnR w="5715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9388" marR="0" lvl="0" indent="-179388" algn="l" defTabSz="914400" rtl="0" eaLnBrk="1" fontAlgn="base" latinLnBrk="0" hangingPunct="1">
                        <a:lnSpc>
                          <a:spcPct val="100000"/>
                        </a:lnSpc>
                        <a:spcBef>
                          <a:spcPct val="0"/>
                        </a:spcBef>
                        <a:spcAft>
                          <a:spcPts val="300"/>
                        </a:spcAft>
                        <a:buClrTx/>
                        <a:buSzTx/>
                        <a:buFont typeface="Wingdings" pitchFamily="2" charset="2"/>
                        <a:buNone/>
                        <a:tabLst/>
                      </a:pPr>
                      <a:r>
                        <a:rPr kumimoji="0" lang="en-GB" sz="2000" b="0" i="0" u="none" strike="noStrike" cap="none" normalizeH="0" baseline="0" smtClean="0">
                          <a:ln>
                            <a:noFill/>
                          </a:ln>
                          <a:solidFill>
                            <a:schemeClr val="tx1"/>
                          </a:solidFill>
                          <a:effectLst/>
                          <a:latin typeface="Arial Narrow" pitchFamily="34" charset="0"/>
                        </a:rPr>
                        <a:t>Strength identified only</a:t>
                      </a:r>
                      <a:br>
                        <a:rPr kumimoji="0" lang="en-GB" sz="2000" b="0" i="0" u="none" strike="noStrike" cap="none" normalizeH="0" baseline="0" smtClean="0">
                          <a:ln>
                            <a:noFill/>
                          </a:ln>
                          <a:solidFill>
                            <a:schemeClr val="tx1"/>
                          </a:solidFill>
                          <a:effectLst/>
                          <a:latin typeface="Arial Narrow" pitchFamily="34" charset="0"/>
                        </a:rPr>
                      </a:br>
                      <a:endParaRPr kumimoji="0" lang="en-GB" sz="2000" b="0" i="0" u="none" strike="noStrike" cap="none" normalizeH="0" baseline="0" smtClean="0">
                        <a:ln>
                          <a:noFill/>
                        </a:ln>
                        <a:solidFill>
                          <a:schemeClr val="tx1"/>
                        </a:solidFill>
                        <a:effectLst/>
                        <a:latin typeface="Arial Narrow" pitchFamily="34" charset="0"/>
                      </a:endParaRPr>
                    </a:p>
                  </a:txBody>
                  <a:tcPr marL="119654" marR="119654" marT="55577" marB="55577" anchor="ctr" horzOverflow="overflow">
                    <a:lnL w="5715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55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2</a:t>
                      </a:r>
                    </a:p>
                  </a:txBody>
                  <a:tcPr marL="119654" marR="119654" marT="55577" marB="555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Narrow" pitchFamily="34" charset="0"/>
                        </a:rPr>
                        <a:t>Error categorised, but not corrected</a:t>
                      </a:r>
                      <a:br>
                        <a:rPr kumimoji="0" lang="en-GB" sz="2000" b="0" i="0" u="none" strike="noStrike" cap="none" normalizeH="0" baseline="0" dirty="0" smtClean="0">
                          <a:ln>
                            <a:noFill/>
                          </a:ln>
                          <a:solidFill>
                            <a:schemeClr val="tx1"/>
                          </a:solidFill>
                          <a:effectLst/>
                          <a:latin typeface="Arial Narrow" pitchFamily="34" charset="0"/>
                        </a:rPr>
                      </a:br>
                      <a:r>
                        <a:rPr kumimoji="0" lang="en-GB" sz="2000" b="0" i="0" u="none" strike="noStrike" cap="none" normalizeH="0" baseline="0" dirty="0" smtClean="0">
                          <a:ln>
                            <a:noFill/>
                          </a:ln>
                          <a:solidFill>
                            <a:schemeClr val="tx1"/>
                          </a:solidFill>
                          <a:effectLst/>
                          <a:latin typeface="Arial Narrow" pitchFamily="34" charset="0"/>
                        </a:rPr>
                        <a:t/>
                      </a:r>
                      <a:br>
                        <a:rPr kumimoji="0" lang="en-GB" sz="2000" b="0" i="0" u="none" strike="noStrike" cap="none" normalizeH="0" baseline="0" dirty="0" smtClean="0">
                          <a:ln>
                            <a:noFill/>
                          </a:ln>
                          <a:solidFill>
                            <a:schemeClr val="tx1"/>
                          </a:solidFill>
                          <a:effectLst/>
                          <a:latin typeface="Arial Narrow" pitchFamily="34" charset="0"/>
                        </a:rPr>
                      </a:br>
                      <a:endParaRPr kumimoji="0" lang="en-GB" sz="2000" b="0" i="0" u="none" strike="noStrike" cap="none" normalizeH="0" baseline="0" dirty="0" smtClean="0">
                        <a:ln>
                          <a:noFill/>
                        </a:ln>
                        <a:solidFill>
                          <a:schemeClr val="tx1"/>
                        </a:solidFill>
                        <a:effectLst/>
                        <a:latin typeface="Arial Narrow" pitchFamily="34" charset="0"/>
                      </a:endParaRPr>
                    </a:p>
                  </a:txBody>
                  <a:tcPr marL="119654" marR="119654" marT="55577" marB="55577" anchor="ctr" horzOverflow="overflow">
                    <a:lnL w="12700" cap="flat" cmpd="sng" algn="ctr">
                      <a:solidFill>
                        <a:schemeClr val="tx1"/>
                      </a:solidFill>
                      <a:prstDash val="solid"/>
                      <a:round/>
                      <a:headEnd type="none" w="med" len="med"/>
                      <a:tailEnd type="none" w="med" len="med"/>
                    </a:lnL>
                    <a:lnR w="5715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Narrow" pitchFamily="34" charset="0"/>
                        </a:rPr>
                        <a:t>Strength categorised or described as per marking criteria</a:t>
                      </a:r>
                      <a:br>
                        <a:rPr kumimoji="0" lang="en-GB" sz="2000" b="0" i="0" u="none" strike="noStrike" cap="none" normalizeH="0" baseline="0" smtClean="0">
                          <a:ln>
                            <a:noFill/>
                          </a:ln>
                          <a:solidFill>
                            <a:schemeClr val="tx1"/>
                          </a:solidFill>
                          <a:effectLst/>
                          <a:latin typeface="Arial Narrow" pitchFamily="34" charset="0"/>
                        </a:rPr>
                      </a:br>
                      <a:endParaRPr kumimoji="0" lang="en-GB" sz="2000" b="0" i="0" u="none" strike="noStrike" cap="none" normalizeH="0" baseline="0" smtClean="0">
                        <a:ln>
                          <a:noFill/>
                        </a:ln>
                        <a:solidFill>
                          <a:schemeClr val="tx1"/>
                        </a:solidFill>
                        <a:effectLst/>
                        <a:latin typeface="Arial Narrow" pitchFamily="34" charset="0"/>
                      </a:endParaRPr>
                    </a:p>
                  </a:txBody>
                  <a:tcPr marL="119654" marR="119654" marT="55577" marB="55577" anchor="ctr" horzOverflow="overflow">
                    <a:lnL w="5715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6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3</a:t>
                      </a:r>
                    </a:p>
                  </a:txBody>
                  <a:tcPr marL="119654" marR="119654" marT="55577" marB="555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Narrow" pitchFamily="34" charset="0"/>
                        </a:rPr>
                        <a:t>Error corrected</a:t>
                      </a:r>
                      <a:br>
                        <a:rPr kumimoji="0" lang="en-GB" sz="2000" b="0" i="0" u="none" strike="noStrike" cap="none" normalizeH="0" baseline="0" smtClean="0">
                          <a:ln>
                            <a:noFill/>
                          </a:ln>
                          <a:solidFill>
                            <a:schemeClr val="tx1"/>
                          </a:solidFill>
                          <a:effectLst/>
                          <a:latin typeface="Arial Narrow" pitchFamily="34" charset="0"/>
                        </a:rPr>
                      </a:br>
                      <a:r>
                        <a:rPr kumimoji="0" lang="en-GB" sz="2000" b="0" i="0" u="none" strike="noStrike" cap="none" normalizeH="0" baseline="0" smtClean="0">
                          <a:ln>
                            <a:noFill/>
                          </a:ln>
                          <a:solidFill>
                            <a:schemeClr val="tx1"/>
                          </a:solidFill>
                          <a:effectLst/>
                          <a:latin typeface="Arial Narrow" pitchFamily="34" charset="0"/>
                        </a:rPr>
                        <a:t/>
                      </a:r>
                      <a:br>
                        <a:rPr kumimoji="0" lang="en-GB" sz="2000" b="0" i="0" u="none" strike="noStrike" cap="none" normalizeH="0" baseline="0" smtClean="0">
                          <a:ln>
                            <a:noFill/>
                          </a:ln>
                          <a:solidFill>
                            <a:schemeClr val="tx1"/>
                          </a:solidFill>
                          <a:effectLst/>
                          <a:latin typeface="Arial Narrow" pitchFamily="34" charset="0"/>
                        </a:rPr>
                      </a:br>
                      <a:endParaRPr kumimoji="0" lang="en-GB" sz="2000" b="0" i="0" u="none" strike="noStrike" cap="none" normalizeH="0" baseline="0" smtClean="0">
                        <a:ln>
                          <a:noFill/>
                        </a:ln>
                        <a:solidFill>
                          <a:schemeClr val="tx1"/>
                        </a:solidFill>
                        <a:effectLst/>
                        <a:latin typeface="Arial Narrow" pitchFamily="34" charset="0"/>
                      </a:endParaRPr>
                    </a:p>
                  </a:txBody>
                  <a:tcPr marL="119654" marR="119654" marT="55577" marB="55577" anchor="ctr" horzOverflow="overflow">
                    <a:lnL w="12700" cap="flat" cmpd="sng" algn="ctr">
                      <a:solidFill>
                        <a:schemeClr val="tx1"/>
                      </a:solidFill>
                      <a:prstDash val="solid"/>
                      <a:round/>
                      <a:headEnd type="none" w="med" len="med"/>
                      <a:tailEnd type="none" w="med" len="med"/>
                    </a:lnL>
                    <a:lnR w="5715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Narrow" pitchFamily="34" charset="0"/>
                        </a:rPr>
                        <a:t>Illustrated with specific example from student’s </a:t>
                      </a:r>
                      <a:br>
                        <a:rPr kumimoji="0" lang="en-GB" sz="2000" b="0" i="0" u="none" strike="noStrike" cap="none" normalizeH="0" baseline="0" smtClean="0">
                          <a:ln>
                            <a:noFill/>
                          </a:ln>
                          <a:solidFill>
                            <a:schemeClr val="tx1"/>
                          </a:solidFill>
                          <a:effectLst/>
                          <a:latin typeface="Arial Narrow" pitchFamily="34" charset="0"/>
                        </a:rPr>
                      </a:br>
                      <a:r>
                        <a:rPr kumimoji="0" lang="en-GB" sz="2000" b="0" i="0" u="none" strike="noStrike" cap="none" normalizeH="0" baseline="0" smtClean="0">
                          <a:ln>
                            <a:noFill/>
                          </a:ln>
                          <a:solidFill>
                            <a:schemeClr val="tx1"/>
                          </a:solidFill>
                          <a:effectLst/>
                          <a:latin typeface="Arial Narrow" pitchFamily="34" charset="0"/>
                        </a:rPr>
                        <a:t>performance</a:t>
                      </a:r>
                    </a:p>
                  </a:txBody>
                  <a:tcPr marL="119654" marR="119654" marT="55577" marB="55577" anchor="ctr" horzOverflow="overflow">
                    <a:lnL w="5715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38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4</a:t>
                      </a:r>
                    </a:p>
                  </a:txBody>
                  <a:tcPr marL="119654" marR="119654" marT="55577" marB="555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Narrow" pitchFamily="34" charset="0"/>
                        </a:rPr>
                        <a:t>Explanation given</a:t>
                      </a:r>
                      <a:br>
                        <a:rPr kumimoji="0" lang="en-GB" sz="2000" b="0" i="0" u="none" strike="noStrike" cap="none" normalizeH="0" baseline="0" smtClean="0">
                          <a:ln>
                            <a:noFill/>
                          </a:ln>
                          <a:solidFill>
                            <a:schemeClr val="tx1"/>
                          </a:solidFill>
                          <a:effectLst/>
                          <a:latin typeface="Arial Narrow" pitchFamily="34" charset="0"/>
                        </a:rPr>
                      </a:br>
                      <a:r>
                        <a:rPr kumimoji="0" lang="en-GB" sz="2000" b="0" i="0" u="none" strike="noStrike" cap="none" normalizeH="0" baseline="0" smtClean="0">
                          <a:ln>
                            <a:noFill/>
                          </a:ln>
                          <a:solidFill>
                            <a:schemeClr val="tx1"/>
                          </a:solidFill>
                          <a:effectLst/>
                          <a:latin typeface="Arial Narrow" pitchFamily="34" charset="0"/>
                        </a:rPr>
                        <a:t/>
                      </a:r>
                      <a:br>
                        <a:rPr kumimoji="0" lang="en-GB" sz="2000" b="0" i="0" u="none" strike="noStrike" cap="none" normalizeH="0" baseline="0" smtClean="0">
                          <a:ln>
                            <a:noFill/>
                          </a:ln>
                          <a:solidFill>
                            <a:schemeClr val="tx1"/>
                          </a:solidFill>
                          <a:effectLst/>
                          <a:latin typeface="Arial Narrow" pitchFamily="34" charset="0"/>
                        </a:rPr>
                      </a:br>
                      <a:endParaRPr kumimoji="0" lang="en-GB" sz="2000" b="0" i="0" u="none" strike="noStrike" cap="none" normalizeH="0" baseline="0" smtClean="0">
                        <a:ln>
                          <a:noFill/>
                        </a:ln>
                        <a:solidFill>
                          <a:schemeClr val="tx1"/>
                        </a:solidFill>
                        <a:effectLst/>
                        <a:latin typeface="Arial Narrow" pitchFamily="34" charset="0"/>
                      </a:endParaRPr>
                    </a:p>
                  </a:txBody>
                  <a:tcPr marL="119654" marR="119654" marT="55577" marB="55577" anchor="ctr" horzOverflow="overflow">
                    <a:lnL w="12700" cap="flat" cmpd="sng" algn="ctr">
                      <a:solidFill>
                        <a:schemeClr val="tx1"/>
                      </a:solidFill>
                      <a:prstDash val="solid"/>
                      <a:round/>
                      <a:headEnd type="none" w="med" len="med"/>
                      <a:tailEnd type="none" w="med" len="med"/>
                    </a:lnL>
                    <a:lnR w="5715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Narrow" pitchFamily="34" charset="0"/>
                        </a:rPr>
                        <a:t>Explanation given</a:t>
                      </a:r>
                      <a:br>
                        <a:rPr kumimoji="0" lang="en-GB" sz="2000" b="0" i="0" u="none" strike="noStrike" cap="none" normalizeH="0" baseline="0" smtClean="0">
                          <a:ln>
                            <a:noFill/>
                          </a:ln>
                          <a:solidFill>
                            <a:schemeClr val="tx1"/>
                          </a:solidFill>
                          <a:effectLst/>
                          <a:latin typeface="Arial Narrow" pitchFamily="34" charset="0"/>
                        </a:rPr>
                      </a:br>
                      <a:r>
                        <a:rPr kumimoji="0" lang="en-GB" sz="2000" b="0" i="0" u="none" strike="noStrike" cap="none" normalizeH="0" baseline="0" smtClean="0">
                          <a:ln>
                            <a:noFill/>
                          </a:ln>
                          <a:solidFill>
                            <a:schemeClr val="tx1"/>
                          </a:solidFill>
                          <a:effectLst/>
                          <a:latin typeface="Arial Narrow" pitchFamily="34" charset="0"/>
                        </a:rPr>
                        <a:t/>
                      </a:r>
                      <a:br>
                        <a:rPr kumimoji="0" lang="en-GB" sz="2000" b="0" i="0" u="none" strike="noStrike" cap="none" normalizeH="0" baseline="0" smtClean="0">
                          <a:ln>
                            <a:noFill/>
                          </a:ln>
                          <a:solidFill>
                            <a:schemeClr val="tx1"/>
                          </a:solidFill>
                          <a:effectLst/>
                          <a:latin typeface="Arial Narrow" pitchFamily="34" charset="0"/>
                        </a:rPr>
                      </a:br>
                      <a:endParaRPr kumimoji="0" lang="en-GB" sz="2000" b="0" i="0" u="none" strike="noStrike" cap="none" normalizeH="0" baseline="0" smtClean="0">
                        <a:ln>
                          <a:noFill/>
                        </a:ln>
                        <a:solidFill>
                          <a:schemeClr val="tx1"/>
                        </a:solidFill>
                        <a:effectLst/>
                        <a:latin typeface="Arial Narrow" pitchFamily="34" charset="0"/>
                      </a:endParaRPr>
                    </a:p>
                  </a:txBody>
                  <a:tcPr marL="119654" marR="119654" marT="55577" marB="55577" anchor="ctr" horzOverflow="overflow">
                    <a:lnL w="5715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7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5</a:t>
                      </a:r>
                    </a:p>
                  </a:txBody>
                  <a:tcPr marL="119654" marR="119654" marT="55577" marB="555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Narrow" pitchFamily="34" charset="0"/>
                        </a:rPr>
                        <a:t>Advice given on how to prevent errors in future performance</a:t>
                      </a:r>
                      <a:br>
                        <a:rPr kumimoji="0" lang="en-GB" sz="2000" b="0" i="0" u="none" strike="noStrike" cap="none" normalizeH="0" baseline="0" smtClean="0">
                          <a:ln>
                            <a:noFill/>
                          </a:ln>
                          <a:solidFill>
                            <a:schemeClr val="tx1"/>
                          </a:solidFill>
                          <a:effectLst/>
                          <a:latin typeface="Arial Narrow" pitchFamily="34" charset="0"/>
                        </a:rPr>
                      </a:br>
                      <a:endParaRPr kumimoji="0" lang="en-GB" sz="2000" b="0" i="0" u="none" strike="noStrike" cap="none" normalizeH="0" baseline="0" smtClean="0">
                        <a:ln>
                          <a:noFill/>
                        </a:ln>
                        <a:solidFill>
                          <a:schemeClr val="tx1"/>
                        </a:solidFill>
                        <a:effectLst/>
                        <a:latin typeface="Arial Narrow" pitchFamily="34" charset="0"/>
                      </a:endParaRPr>
                    </a:p>
                  </a:txBody>
                  <a:tcPr marL="119654" marR="119654" marT="55577" marB="55577" anchor="ctr" horzOverflow="overflow">
                    <a:lnL w="12700" cap="flat" cmpd="sng" algn="ctr">
                      <a:solidFill>
                        <a:schemeClr val="tx1"/>
                      </a:solidFill>
                      <a:prstDash val="solid"/>
                      <a:round/>
                      <a:headEnd type="none" w="med" len="med"/>
                      <a:tailEnd type="none" w="med" len="med"/>
                    </a:lnL>
                    <a:lnR w="5715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Narrow" pitchFamily="34" charset="0"/>
                        </a:rPr>
                        <a:t>Advice given on how to develop </a:t>
                      </a:r>
                      <a:br>
                        <a:rPr kumimoji="0" lang="en-GB" sz="2000" b="0" i="0" u="none" strike="noStrike" cap="none" normalizeH="0" baseline="0" dirty="0" smtClean="0">
                          <a:ln>
                            <a:noFill/>
                          </a:ln>
                          <a:solidFill>
                            <a:schemeClr val="tx1"/>
                          </a:solidFill>
                          <a:effectLst/>
                          <a:latin typeface="Arial Narrow" pitchFamily="34" charset="0"/>
                        </a:rPr>
                      </a:br>
                      <a:r>
                        <a:rPr kumimoji="0" lang="en-GB" sz="2000" b="0" i="0" u="none" strike="noStrike" cap="none" normalizeH="0" baseline="0" dirty="0" err="1" smtClean="0">
                          <a:ln>
                            <a:noFill/>
                          </a:ln>
                          <a:solidFill>
                            <a:schemeClr val="tx1"/>
                          </a:solidFill>
                          <a:effectLst/>
                          <a:latin typeface="Arial Narrow" pitchFamily="34" charset="0"/>
                        </a:rPr>
                        <a:t>exisiting</a:t>
                      </a:r>
                      <a:r>
                        <a:rPr kumimoji="0" lang="en-GB" sz="2000" b="0" i="0" u="none" strike="noStrike" cap="none" normalizeH="0" baseline="0" dirty="0" smtClean="0">
                          <a:ln>
                            <a:noFill/>
                          </a:ln>
                          <a:solidFill>
                            <a:schemeClr val="tx1"/>
                          </a:solidFill>
                          <a:effectLst/>
                          <a:latin typeface="Arial Narrow" pitchFamily="34" charset="0"/>
                        </a:rPr>
                        <a:t> strengths in future </a:t>
                      </a:r>
                      <a:br>
                        <a:rPr kumimoji="0" lang="en-GB" sz="2000" b="0" i="0" u="none" strike="noStrike" cap="none" normalizeH="0" baseline="0" dirty="0" smtClean="0">
                          <a:ln>
                            <a:noFill/>
                          </a:ln>
                          <a:solidFill>
                            <a:schemeClr val="tx1"/>
                          </a:solidFill>
                          <a:effectLst/>
                          <a:latin typeface="Arial Narrow" pitchFamily="34" charset="0"/>
                        </a:rPr>
                      </a:br>
                      <a:endParaRPr kumimoji="0" lang="en-GB" sz="2000" b="0" i="0" u="none" strike="noStrike" cap="none" normalizeH="0" baseline="0" dirty="0" smtClean="0">
                        <a:ln>
                          <a:noFill/>
                        </a:ln>
                        <a:solidFill>
                          <a:schemeClr val="tx1"/>
                        </a:solidFill>
                        <a:effectLst/>
                        <a:latin typeface="Arial Narrow" pitchFamily="34" charset="0"/>
                      </a:endParaRPr>
                    </a:p>
                  </a:txBody>
                  <a:tcPr marL="119654" marR="119654" marT="55577" marB="55577" anchor="ctr" horzOverflow="overflow">
                    <a:lnL w="5715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Box 4"/>
          <p:cNvSpPr txBox="1"/>
          <p:nvPr/>
        </p:nvSpPr>
        <p:spPr>
          <a:xfrm>
            <a:off x="3430591" y="1763715"/>
            <a:ext cx="1655762" cy="33972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lIns="91391" tIns="45695" rIns="91391" bIns="45695">
            <a:spAutoFit/>
          </a:bodyPr>
          <a:lstStyle/>
          <a:p>
            <a:pPr algn="ctr"/>
            <a:r>
              <a:rPr lang="en-GB" sz="1600" dirty="0">
                <a:solidFill>
                  <a:srgbClr val="7F7F7F"/>
                </a:solidFill>
                <a:latin typeface="Comic Sans MS" pitchFamily="66" charset="0"/>
              </a:rPr>
              <a:t>Manos </a:t>
            </a:r>
            <a:r>
              <a:rPr lang="en-GB" sz="1600" dirty="0" err="1">
                <a:solidFill>
                  <a:srgbClr val="7F7F7F"/>
                </a:solidFill>
                <a:latin typeface="Comic Sans MS" pitchFamily="66" charset="0"/>
              </a:rPr>
              <a:t>blanc</a:t>
            </a:r>
            <a:r>
              <a:rPr lang="en-GB" sz="1600" u="sng" dirty="0" err="1">
                <a:solidFill>
                  <a:srgbClr val="7F7F7F"/>
                </a:solidFill>
                <a:latin typeface="Comic Sans MS" pitchFamily="66" charset="0"/>
              </a:rPr>
              <a:t>o</a:t>
            </a:r>
            <a:r>
              <a:rPr lang="en-GB" sz="1600" dirty="0" err="1">
                <a:solidFill>
                  <a:srgbClr val="7F7F7F"/>
                </a:solidFill>
                <a:latin typeface="Comic Sans MS" pitchFamily="66" charset="0"/>
              </a:rPr>
              <a:t>s</a:t>
            </a:r>
            <a:endParaRPr lang="en-GB" sz="1600" dirty="0">
              <a:solidFill>
                <a:srgbClr val="7F7F7F"/>
              </a:solidFill>
            </a:endParaRPr>
          </a:p>
        </p:txBody>
      </p:sp>
      <p:sp>
        <p:nvSpPr>
          <p:cNvPr id="6" name="TextBox 5"/>
          <p:cNvSpPr txBox="1"/>
          <p:nvPr/>
        </p:nvSpPr>
        <p:spPr>
          <a:xfrm>
            <a:off x="8181976" y="1763715"/>
            <a:ext cx="1296988" cy="33972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lIns="91391" tIns="45695" rIns="91391" bIns="45695">
            <a:spAutoFit/>
          </a:bodyPr>
          <a:lstStyle/>
          <a:p>
            <a:pPr algn="ctr">
              <a:defRPr/>
            </a:pPr>
            <a:r>
              <a:rPr lang="en-GB" sz="1600" dirty="0">
                <a:solidFill>
                  <a:srgbClr val="C00000"/>
                </a:solidFill>
                <a:latin typeface="Arial Narrow" pitchFamily="34" charset="0"/>
              </a:rPr>
              <a:t>Good work</a:t>
            </a:r>
          </a:p>
        </p:txBody>
      </p:sp>
      <p:sp>
        <p:nvSpPr>
          <p:cNvPr id="8" name="TextBox 7"/>
          <p:cNvSpPr txBox="1"/>
          <p:nvPr/>
        </p:nvSpPr>
        <p:spPr>
          <a:xfrm>
            <a:off x="9702800" y="1763713"/>
            <a:ext cx="352425" cy="369887"/>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lIns="91391" tIns="45695" rIns="91391" bIns="45695">
            <a:spAutoFit/>
          </a:bodyPr>
          <a:lstStyle/>
          <a:p>
            <a:r>
              <a:rPr lang="en-GB" sz="1800" b="1">
                <a:solidFill>
                  <a:srgbClr val="C00000"/>
                </a:solidFill>
                <a:latin typeface="Arial Narrow" pitchFamily="34" charset="0"/>
                <a:sym typeface="Wingdings" pitchFamily="2" charset="2"/>
              </a:rPr>
              <a:t></a:t>
            </a:r>
            <a:endParaRPr lang="en-GB" sz="1800">
              <a:solidFill>
                <a:srgbClr val="C00000"/>
              </a:solidFill>
            </a:endParaRPr>
          </a:p>
        </p:txBody>
      </p:sp>
      <p:sp>
        <p:nvSpPr>
          <p:cNvPr id="9" name="TextBox 8"/>
          <p:cNvSpPr txBox="1"/>
          <p:nvPr/>
        </p:nvSpPr>
        <p:spPr>
          <a:xfrm>
            <a:off x="5230817" y="1763715"/>
            <a:ext cx="431800" cy="33972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lIns="91391" tIns="45695" rIns="91391" bIns="45695">
            <a:spAutoFit/>
          </a:bodyPr>
          <a:lstStyle/>
          <a:p>
            <a:pPr algn="ctr"/>
            <a:r>
              <a:rPr lang="en-GB" sz="1600" b="1">
                <a:solidFill>
                  <a:srgbClr val="C00000"/>
                </a:solidFill>
                <a:latin typeface="Arial Narrow" pitchFamily="34" charset="0"/>
                <a:sym typeface="Wingdings" pitchFamily="2" charset="2"/>
              </a:rPr>
              <a:t>??</a:t>
            </a:r>
            <a:endParaRPr lang="en-GB" sz="1600">
              <a:solidFill>
                <a:srgbClr val="C00000"/>
              </a:solidFill>
            </a:endParaRPr>
          </a:p>
        </p:txBody>
      </p:sp>
      <p:sp>
        <p:nvSpPr>
          <p:cNvPr id="11" name="Title 1"/>
          <p:cNvSpPr txBox="1">
            <a:spLocks/>
          </p:cNvSpPr>
          <p:nvPr/>
        </p:nvSpPr>
        <p:spPr bwMode="auto">
          <a:xfrm>
            <a:off x="452439" y="128593"/>
            <a:ext cx="7081837" cy="619125"/>
          </a:xfrm>
          <a:prstGeom prst="rect">
            <a:avLst/>
          </a:prstGeom>
          <a:noFill/>
          <a:ln w="9525">
            <a:noFill/>
            <a:miter lim="800000"/>
            <a:headEnd/>
            <a:tailEnd/>
          </a:ln>
        </p:spPr>
        <p:txBody>
          <a:bodyPr lIns="79395" tIns="39696" rIns="79395" bIns="39696" anchor="ctr">
            <a:normAutofit fontScale="97500"/>
          </a:bodyPr>
          <a:lstStyle/>
          <a:p>
            <a:pPr defTabSz="796493" eaLnBrk="0" hangingPunct="0">
              <a:defRPr/>
            </a:pPr>
            <a:r>
              <a:rPr lang="en-GB" sz="2700" kern="0" dirty="0">
                <a:solidFill>
                  <a:srgbClr val="D60077"/>
                </a:solidFill>
                <a:latin typeface="+mj-lt"/>
                <a:ea typeface="+mj-ea"/>
                <a:cs typeface="+mj-cs"/>
              </a:rPr>
              <a:t>Layers of scaffolding in assignment feedback</a:t>
            </a:r>
          </a:p>
        </p:txBody>
      </p:sp>
      <p:sp>
        <p:nvSpPr>
          <p:cNvPr id="12" name="TextBox 11"/>
          <p:cNvSpPr txBox="1"/>
          <p:nvPr/>
        </p:nvSpPr>
        <p:spPr>
          <a:xfrm>
            <a:off x="2565404" y="2700465"/>
            <a:ext cx="3097213" cy="338137"/>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lIns="91391" tIns="45695" rIns="91391" bIns="45695">
            <a:spAutoFit/>
          </a:bodyPr>
          <a:lstStyle/>
          <a:p>
            <a:pPr algn="ctr">
              <a:defRPr/>
            </a:pPr>
            <a:r>
              <a:rPr lang="en-GB" sz="1600" dirty="0">
                <a:solidFill>
                  <a:schemeClr val="bg1">
                    <a:lumMod val="50000"/>
                  </a:schemeClr>
                </a:solidFill>
                <a:latin typeface="Comic Sans MS" pitchFamily="66" charset="0"/>
              </a:rPr>
              <a:t>Manos </a:t>
            </a:r>
            <a:r>
              <a:rPr lang="en-GB" sz="1600" dirty="0" err="1">
                <a:solidFill>
                  <a:schemeClr val="bg1">
                    <a:lumMod val="50000"/>
                  </a:schemeClr>
                </a:solidFill>
                <a:latin typeface="Comic Sans MS" pitchFamily="66" charset="0"/>
              </a:rPr>
              <a:t>blanc</a:t>
            </a:r>
            <a:r>
              <a:rPr lang="en-GB" sz="1600" u="heavy" dirty="0" err="1">
                <a:solidFill>
                  <a:schemeClr val="bg1">
                    <a:lumMod val="50000"/>
                  </a:schemeClr>
                </a:solidFill>
                <a:uFill>
                  <a:solidFill>
                    <a:srgbClr val="FF0000"/>
                  </a:solidFill>
                </a:uFill>
                <a:latin typeface="Comic Sans MS" pitchFamily="66" charset="0"/>
              </a:rPr>
              <a:t>o</a:t>
            </a:r>
            <a:r>
              <a:rPr lang="en-GB" sz="1600" dirty="0" err="1">
                <a:solidFill>
                  <a:schemeClr val="bg1">
                    <a:lumMod val="50000"/>
                  </a:schemeClr>
                </a:solidFill>
                <a:uFill>
                  <a:solidFill>
                    <a:srgbClr val="FF0000"/>
                  </a:solidFill>
                </a:uFill>
                <a:latin typeface="Comic Sans MS" pitchFamily="66" charset="0"/>
              </a:rPr>
              <a:t>s</a:t>
            </a:r>
            <a:r>
              <a:rPr lang="en-GB" sz="1600" dirty="0">
                <a:solidFill>
                  <a:schemeClr val="bg1">
                    <a:lumMod val="50000"/>
                  </a:schemeClr>
                </a:solidFill>
                <a:latin typeface="Comic Sans MS" pitchFamily="66" charset="0"/>
              </a:rPr>
              <a:t> </a:t>
            </a:r>
            <a:r>
              <a:rPr lang="en-GB" sz="1600" dirty="0">
                <a:solidFill>
                  <a:srgbClr val="C00000"/>
                </a:solidFill>
                <a:latin typeface="Arial Narrow" pitchFamily="34" charset="0"/>
                <a:sym typeface="Symbol"/>
              </a:rPr>
              <a:t> Agreement</a:t>
            </a:r>
          </a:p>
        </p:txBody>
      </p:sp>
      <p:sp>
        <p:nvSpPr>
          <p:cNvPr id="13" name="TextBox 12"/>
          <p:cNvSpPr txBox="1"/>
          <p:nvPr/>
        </p:nvSpPr>
        <p:spPr>
          <a:xfrm>
            <a:off x="3141667" y="5076948"/>
            <a:ext cx="2520950" cy="584200"/>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lIns="91391" tIns="45695" rIns="91391" bIns="45695">
            <a:spAutoFit/>
          </a:bodyPr>
          <a:lstStyle/>
          <a:p>
            <a:pPr algn="ctr"/>
            <a:r>
              <a:rPr lang="en-GB" sz="1600">
                <a:solidFill>
                  <a:srgbClr val="C00000"/>
                </a:solidFill>
                <a:latin typeface="Arial Narrow" pitchFamily="34" charset="0"/>
              </a:rPr>
              <a:t>Although it ends in O, ‘mano’ is a feminine noun.</a:t>
            </a:r>
            <a:endParaRPr lang="en-GB" sz="1600">
              <a:solidFill>
                <a:schemeClr val="tx1"/>
              </a:solidFill>
            </a:endParaRPr>
          </a:p>
        </p:txBody>
      </p:sp>
      <p:sp>
        <p:nvSpPr>
          <p:cNvPr id="14" name="TextBox 13"/>
          <p:cNvSpPr txBox="1"/>
          <p:nvPr/>
        </p:nvSpPr>
        <p:spPr>
          <a:xfrm>
            <a:off x="2565404" y="3946648"/>
            <a:ext cx="3097213" cy="338138"/>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lIns="91391" tIns="45695" rIns="91391" bIns="45695">
            <a:spAutoFit/>
          </a:bodyPr>
          <a:lstStyle/>
          <a:p>
            <a:pPr algn="ctr"/>
            <a:r>
              <a:rPr lang="en-GB" sz="1600">
                <a:solidFill>
                  <a:srgbClr val="7F7F7F"/>
                </a:solidFill>
                <a:latin typeface="Comic Sans MS" pitchFamily="66" charset="0"/>
              </a:rPr>
              <a:t>Manos blanc</a:t>
            </a:r>
            <a:r>
              <a:rPr lang="en-GB" sz="1600" u="sng">
                <a:solidFill>
                  <a:srgbClr val="7F7F7F"/>
                </a:solidFill>
                <a:latin typeface="Comic Sans MS" pitchFamily="66" charset="0"/>
              </a:rPr>
              <a:t>o</a:t>
            </a:r>
            <a:r>
              <a:rPr lang="en-GB" sz="1600">
                <a:solidFill>
                  <a:srgbClr val="7F7F7F"/>
                </a:solidFill>
                <a:latin typeface="Comic Sans MS" pitchFamily="66" charset="0"/>
              </a:rPr>
              <a:t>s </a:t>
            </a:r>
            <a:r>
              <a:rPr lang="en-GB" sz="1600">
                <a:solidFill>
                  <a:srgbClr val="C00000"/>
                </a:solidFill>
                <a:latin typeface="Arial Narrow" pitchFamily="34" charset="0"/>
                <a:sym typeface="Symbol" pitchFamily="18" charset="2"/>
              </a:rPr>
              <a:t> blancas</a:t>
            </a:r>
            <a:endParaRPr lang="en-GB" sz="1600">
              <a:solidFill>
                <a:schemeClr val="tx1"/>
              </a:solidFill>
            </a:endParaRPr>
          </a:p>
        </p:txBody>
      </p:sp>
      <p:sp>
        <p:nvSpPr>
          <p:cNvPr id="15" name="TextBox 14"/>
          <p:cNvSpPr txBox="1"/>
          <p:nvPr/>
        </p:nvSpPr>
        <p:spPr>
          <a:xfrm>
            <a:off x="3717924" y="6300911"/>
            <a:ext cx="1944689" cy="584200"/>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lIns="91391" tIns="45695" rIns="91391" bIns="45695">
            <a:spAutoFit/>
          </a:bodyPr>
          <a:lstStyle/>
          <a:p>
            <a:pPr algn="ctr">
              <a:defRPr/>
            </a:pPr>
            <a:r>
              <a:rPr lang="en-GB" sz="1600" dirty="0">
                <a:solidFill>
                  <a:srgbClr val="C00000"/>
                </a:solidFill>
                <a:latin typeface="Arial Narrow" pitchFamily="34" charset="0"/>
              </a:rPr>
              <a:t>Revise section 6.1 of </a:t>
            </a:r>
            <a:br>
              <a:rPr lang="en-GB" sz="1600" dirty="0">
                <a:solidFill>
                  <a:srgbClr val="C00000"/>
                </a:solidFill>
                <a:latin typeface="Arial Narrow" pitchFamily="34" charset="0"/>
              </a:rPr>
            </a:br>
            <a:r>
              <a:rPr lang="en-GB" sz="1600" dirty="0">
                <a:solidFill>
                  <a:srgbClr val="C00000"/>
                </a:solidFill>
                <a:latin typeface="Arial Narrow" pitchFamily="34" charset="0"/>
              </a:rPr>
              <a:t>your grammar book</a:t>
            </a:r>
          </a:p>
        </p:txBody>
      </p:sp>
      <p:sp>
        <p:nvSpPr>
          <p:cNvPr id="16" name="TextBox 15"/>
          <p:cNvSpPr txBox="1"/>
          <p:nvPr/>
        </p:nvSpPr>
        <p:spPr>
          <a:xfrm>
            <a:off x="7894642" y="2619502"/>
            <a:ext cx="2160587" cy="585788"/>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lIns="91391" tIns="45695" rIns="91391" bIns="45695">
            <a:spAutoFit/>
          </a:bodyPr>
          <a:lstStyle/>
          <a:p>
            <a:pPr algn="ctr">
              <a:defRPr/>
            </a:pPr>
            <a:r>
              <a:rPr lang="en-GB" sz="1600" dirty="0">
                <a:solidFill>
                  <a:srgbClr val="C00000"/>
                </a:solidFill>
                <a:latin typeface="Arial Narrow" pitchFamily="34" charset="0"/>
              </a:rPr>
              <a:t>You use a wide range of language structures</a:t>
            </a:r>
          </a:p>
        </p:txBody>
      </p:sp>
      <p:sp>
        <p:nvSpPr>
          <p:cNvPr id="17" name="TextBox 16"/>
          <p:cNvSpPr txBox="1"/>
          <p:nvPr/>
        </p:nvSpPr>
        <p:spPr>
          <a:xfrm>
            <a:off x="7389816" y="3852986"/>
            <a:ext cx="2665412" cy="584200"/>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lIns="91391" tIns="45695" rIns="91391" bIns="45695">
            <a:spAutoFit/>
          </a:bodyPr>
          <a:lstStyle/>
          <a:p>
            <a:pPr algn="ctr"/>
            <a:r>
              <a:rPr lang="en-GB" sz="1600">
                <a:solidFill>
                  <a:srgbClr val="7F7F7F"/>
                </a:solidFill>
                <a:latin typeface="Comic Sans MS" pitchFamily="66" charset="0"/>
              </a:rPr>
              <a:t>No digo que quieran...</a:t>
            </a:r>
            <a:r>
              <a:rPr lang="en-GB" sz="1600">
                <a:solidFill>
                  <a:schemeClr val="tx2"/>
                </a:solidFill>
                <a:latin typeface="Comic Sans MS" pitchFamily="66" charset="0"/>
              </a:rPr>
              <a:t/>
            </a:r>
            <a:br>
              <a:rPr lang="en-GB" sz="1600">
                <a:solidFill>
                  <a:schemeClr val="tx2"/>
                </a:solidFill>
                <a:latin typeface="Comic Sans MS" pitchFamily="66" charset="0"/>
              </a:rPr>
            </a:br>
            <a:r>
              <a:rPr lang="en-GB" sz="1600">
                <a:solidFill>
                  <a:schemeClr val="tx2"/>
                </a:solidFill>
                <a:latin typeface="Comic Sans MS" pitchFamily="66" charset="0"/>
              </a:rPr>
              <a:t> </a:t>
            </a:r>
            <a:r>
              <a:rPr lang="en-GB" sz="1600">
                <a:solidFill>
                  <a:srgbClr val="C00000"/>
                </a:solidFill>
                <a:latin typeface="Arial Narrow" pitchFamily="34" charset="0"/>
                <a:sym typeface="Symbol" pitchFamily="18" charset="2"/>
              </a:rPr>
              <a:t> Good use of the subjunctive</a:t>
            </a:r>
            <a:endParaRPr lang="en-GB" sz="1600">
              <a:solidFill>
                <a:srgbClr val="C00000"/>
              </a:solidFill>
              <a:latin typeface="Arial Narrow" pitchFamily="34" charset="0"/>
            </a:endParaRPr>
          </a:p>
        </p:txBody>
      </p:sp>
      <p:sp>
        <p:nvSpPr>
          <p:cNvPr id="18" name="TextBox 17"/>
          <p:cNvSpPr txBox="1"/>
          <p:nvPr/>
        </p:nvSpPr>
        <p:spPr>
          <a:xfrm>
            <a:off x="7318378" y="5076948"/>
            <a:ext cx="2736850" cy="584200"/>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lIns="91391" tIns="45695" rIns="91391" bIns="45695">
            <a:spAutoFit/>
          </a:bodyPr>
          <a:lstStyle/>
          <a:p>
            <a:pPr algn="ctr">
              <a:defRPr/>
            </a:pPr>
            <a:r>
              <a:rPr lang="en-GB" sz="1600" dirty="0">
                <a:solidFill>
                  <a:srgbClr val="C00000"/>
                </a:solidFill>
                <a:latin typeface="Arial Narrow" pitchFamily="34" charset="0"/>
              </a:rPr>
              <a:t>This connector makes it very clear that a new section is starting here.</a:t>
            </a:r>
          </a:p>
        </p:txBody>
      </p:sp>
      <p:sp>
        <p:nvSpPr>
          <p:cNvPr id="19" name="TextBox 18"/>
          <p:cNvSpPr txBox="1"/>
          <p:nvPr/>
        </p:nvSpPr>
        <p:spPr>
          <a:xfrm>
            <a:off x="8613779" y="6300788"/>
            <a:ext cx="1441450" cy="584200"/>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lIns="91391" tIns="45695" rIns="91391" bIns="45695">
            <a:spAutoFit/>
          </a:bodyPr>
          <a:lstStyle/>
          <a:p>
            <a:pPr algn="ctr">
              <a:defRPr/>
            </a:pPr>
            <a:r>
              <a:rPr lang="en-GB" sz="1600" dirty="0">
                <a:solidFill>
                  <a:srgbClr val="C00000"/>
                </a:solidFill>
                <a:latin typeface="Arial Narrow" pitchFamily="34" charset="0"/>
              </a:rPr>
              <a:t>Good, you could also look up...</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404813" y="1524004"/>
            <a:ext cx="4464050" cy="2068513"/>
          </a:xfrm>
        </p:spPr>
        <p:txBody>
          <a:bodyPr/>
          <a:lstStyle/>
          <a:p>
            <a:pPr>
              <a:buFont typeface="Wingdings" pitchFamily="2" charset="2"/>
              <a:buNone/>
            </a:pPr>
            <a:r>
              <a:rPr lang="en-GB" sz="1700" dirty="0"/>
              <a:t>Every year, OU language tutors return... </a:t>
            </a:r>
          </a:p>
          <a:p>
            <a:r>
              <a:rPr lang="en-GB" sz="1700" dirty="0"/>
              <a:t>36,600 electronic feedback </a:t>
            </a:r>
            <a:br>
              <a:rPr lang="en-GB" sz="1700" dirty="0"/>
            </a:br>
            <a:r>
              <a:rPr lang="en-GB" sz="1700" dirty="0"/>
              <a:t>summary forms</a:t>
            </a:r>
          </a:p>
          <a:p>
            <a:r>
              <a:rPr lang="en-GB" sz="1700" dirty="0"/>
              <a:t>19,000 annotated </a:t>
            </a:r>
            <a:br>
              <a:rPr lang="en-GB" sz="1700" dirty="0"/>
            </a:br>
            <a:r>
              <a:rPr lang="en-GB" sz="1700" dirty="0"/>
              <a:t>word-processed scripts</a:t>
            </a:r>
          </a:p>
          <a:p>
            <a:r>
              <a:rPr lang="en-GB" sz="1700" dirty="0"/>
              <a:t>18,000 audio files containing </a:t>
            </a:r>
            <a:br>
              <a:rPr lang="en-GB" sz="1700" dirty="0"/>
            </a:br>
            <a:r>
              <a:rPr lang="en-GB" sz="1700" dirty="0"/>
              <a:t>spoken feedback</a:t>
            </a:r>
          </a:p>
        </p:txBody>
      </p:sp>
      <p:sp>
        <p:nvSpPr>
          <p:cNvPr id="12" name="Title 1"/>
          <p:cNvSpPr txBox="1">
            <a:spLocks/>
          </p:cNvSpPr>
          <p:nvPr/>
        </p:nvSpPr>
        <p:spPr bwMode="auto">
          <a:xfrm>
            <a:off x="477838" y="468317"/>
            <a:ext cx="8640762" cy="619125"/>
          </a:xfrm>
          <a:prstGeom prst="rect">
            <a:avLst/>
          </a:prstGeom>
          <a:noFill/>
          <a:ln w="9525">
            <a:noFill/>
            <a:miter lim="800000"/>
            <a:headEnd/>
            <a:tailEnd/>
          </a:ln>
        </p:spPr>
        <p:txBody>
          <a:bodyPr lIns="79395" tIns="39696" rIns="79395" bIns="39696" anchor="ctr"/>
          <a:lstStyle/>
          <a:p>
            <a:pPr defTabSz="796493" eaLnBrk="0" hangingPunct="0">
              <a:defRPr/>
            </a:pPr>
            <a:r>
              <a:rPr lang="en-GB" sz="3600" kern="0" dirty="0">
                <a:solidFill>
                  <a:srgbClr val="D60077"/>
                </a:solidFill>
                <a:latin typeface="+mj-lt"/>
                <a:ea typeface="+mj-ea"/>
                <a:cs typeface="+mj-cs"/>
              </a:rPr>
              <a:t>Analysing what? </a:t>
            </a:r>
            <a:br>
              <a:rPr lang="en-GB" sz="3600" kern="0" dirty="0">
                <a:solidFill>
                  <a:srgbClr val="D60077"/>
                </a:solidFill>
                <a:latin typeface="+mj-lt"/>
                <a:ea typeface="+mj-ea"/>
                <a:cs typeface="+mj-cs"/>
              </a:rPr>
            </a:br>
            <a:r>
              <a:rPr lang="en-GB" sz="2400" b="1" kern="0" dirty="0">
                <a:solidFill>
                  <a:schemeClr val="tx1"/>
                </a:solidFill>
                <a:latin typeface="+mj-lt"/>
                <a:ea typeface="+mj-ea"/>
                <a:cs typeface="+mj-cs"/>
              </a:rPr>
              <a:t>Feedback on language assignments at the OU</a:t>
            </a:r>
            <a:endParaRPr lang="en-GB" sz="2800" b="1" kern="0" dirty="0">
              <a:solidFill>
                <a:schemeClr val="tx1"/>
              </a:solidFill>
              <a:latin typeface="+mj-lt"/>
              <a:ea typeface="+mj-ea"/>
              <a:cs typeface="+mj-cs"/>
            </a:endParaRPr>
          </a:p>
        </p:txBody>
      </p:sp>
      <p:sp>
        <p:nvSpPr>
          <p:cNvPr id="37" name="Rectangle 3"/>
          <p:cNvSpPr txBox="1">
            <a:spLocks noChangeArrowheads="1"/>
          </p:cNvSpPr>
          <p:nvPr/>
        </p:nvSpPr>
        <p:spPr bwMode="auto">
          <a:xfrm>
            <a:off x="404813" y="4140205"/>
            <a:ext cx="3960812" cy="2930525"/>
          </a:xfrm>
          <a:prstGeom prst="rect">
            <a:avLst/>
          </a:prstGeom>
          <a:noFill/>
          <a:ln w="9525">
            <a:noFill/>
            <a:miter lim="800000"/>
            <a:headEnd/>
            <a:tailEnd/>
          </a:ln>
        </p:spPr>
        <p:txBody>
          <a:bodyPr lIns="79395" tIns="39696" rIns="79395" bIns="39696">
            <a:spAutoFit/>
          </a:bodyPr>
          <a:lstStyle/>
          <a:p>
            <a:pPr marL="298288" indent="-298288" defTabSz="796493" eaLnBrk="0" hangingPunct="0">
              <a:spcBef>
                <a:spcPct val="20000"/>
              </a:spcBef>
              <a:buClr>
                <a:srgbClr val="D60077"/>
              </a:buClr>
              <a:defRPr/>
            </a:pPr>
            <a:r>
              <a:rPr lang="en-GB" sz="1700" kern="0" dirty="0">
                <a:solidFill>
                  <a:schemeClr val="tx1"/>
                </a:solidFill>
                <a:latin typeface="+mn-lt"/>
              </a:rPr>
              <a:t>Our sample: </a:t>
            </a:r>
          </a:p>
          <a:p>
            <a:pPr marL="298288" indent="-298288" defTabSz="796493" eaLnBrk="0" hangingPunct="0">
              <a:spcBef>
                <a:spcPct val="20000"/>
              </a:spcBef>
              <a:buClr>
                <a:srgbClr val="D60077"/>
              </a:buClr>
              <a:buFont typeface="Wingdings" pitchFamily="2" charset="2"/>
              <a:buChar char="§"/>
              <a:defRPr/>
            </a:pPr>
            <a:r>
              <a:rPr lang="en-GB" sz="1700" kern="0" dirty="0">
                <a:solidFill>
                  <a:schemeClr val="tx1"/>
                </a:solidFill>
                <a:latin typeface="+mn-lt"/>
              </a:rPr>
              <a:t>100 writing assignments</a:t>
            </a:r>
          </a:p>
          <a:p>
            <a:pPr marL="298288" indent="-298288" defTabSz="796493" eaLnBrk="0" hangingPunct="0">
              <a:spcBef>
                <a:spcPct val="20000"/>
              </a:spcBef>
              <a:buClr>
                <a:srgbClr val="D60077"/>
              </a:buClr>
              <a:buFont typeface="Wingdings" pitchFamily="2" charset="2"/>
              <a:buChar char="§"/>
              <a:defRPr/>
            </a:pPr>
            <a:r>
              <a:rPr lang="en-GB" sz="1700" kern="0" dirty="0">
                <a:solidFill>
                  <a:schemeClr val="tx1"/>
                </a:solidFill>
                <a:latin typeface="+mn-lt"/>
              </a:rPr>
              <a:t>100 speaking assignments</a:t>
            </a:r>
          </a:p>
          <a:p>
            <a:pPr marL="298288" indent="-298288" defTabSz="796493" eaLnBrk="0" hangingPunct="0">
              <a:spcBef>
                <a:spcPct val="20000"/>
              </a:spcBef>
              <a:buClr>
                <a:srgbClr val="D60077"/>
              </a:buClr>
              <a:buFont typeface="Wingdings" pitchFamily="2" charset="2"/>
              <a:buChar char="§"/>
              <a:defRPr/>
            </a:pPr>
            <a:r>
              <a:rPr lang="en-GB" sz="1700" kern="0" dirty="0">
                <a:solidFill>
                  <a:schemeClr val="tx1"/>
                </a:solidFill>
                <a:latin typeface="+mn-lt"/>
              </a:rPr>
              <a:t>4 levels (9 tutors per level)</a:t>
            </a:r>
          </a:p>
          <a:p>
            <a:pPr marL="298288" indent="-298288" defTabSz="796493" eaLnBrk="0" hangingPunct="0">
              <a:spcBef>
                <a:spcPct val="20000"/>
              </a:spcBef>
              <a:spcAft>
                <a:spcPts val="600"/>
              </a:spcAft>
              <a:buClr>
                <a:srgbClr val="D60077"/>
              </a:buClr>
              <a:buFont typeface="Wingdings" pitchFamily="2" charset="2"/>
              <a:buChar char="§"/>
              <a:defRPr/>
            </a:pPr>
            <a:r>
              <a:rPr lang="en-GB" sz="1700" kern="0" dirty="0">
                <a:solidFill>
                  <a:schemeClr val="tx1"/>
                </a:solidFill>
                <a:latin typeface="+mn-lt"/>
              </a:rPr>
              <a:t>108 students (3 per tutor)</a:t>
            </a:r>
          </a:p>
          <a:p>
            <a:pPr marL="298288" indent="-298288" defTabSz="796493" eaLnBrk="0" hangingPunct="0">
              <a:spcBef>
                <a:spcPct val="20000"/>
              </a:spcBef>
              <a:buClr>
                <a:srgbClr val="D60077"/>
              </a:buClr>
              <a:defRPr/>
            </a:pPr>
            <a:r>
              <a:rPr lang="en-GB" sz="1700" kern="0" dirty="0">
                <a:solidFill>
                  <a:schemeClr val="tx1"/>
                </a:solidFill>
                <a:latin typeface="+mn-lt"/>
              </a:rPr>
              <a:t>Feedback consists of:</a:t>
            </a:r>
          </a:p>
          <a:p>
            <a:pPr marL="298288" indent="-298288" defTabSz="796493" eaLnBrk="0" hangingPunct="0">
              <a:spcBef>
                <a:spcPct val="20000"/>
              </a:spcBef>
              <a:buClr>
                <a:srgbClr val="D60077"/>
              </a:buClr>
              <a:buFont typeface="Wingdings" pitchFamily="2" charset="2"/>
              <a:buChar char="§"/>
              <a:defRPr/>
            </a:pPr>
            <a:r>
              <a:rPr lang="en-GB" sz="1700" kern="0" dirty="0">
                <a:solidFill>
                  <a:schemeClr val="tx1"/>
                </a:solidFill>
                <a:latin typeface="+mn-lt"/>
              </a:rPr>
              <a:t>200 e-feedback forms</a:t>
            </a:r>
          </a:p>
          <a:p>
            <a:pPr marL="298288" indent="-298288" defTabSz="796493" eaLnBrk="0" hangingPunct="0">
              <a:spcBef>
                <a:spcPct val="20000"/>
              </a:spcBef>
              <a:buClr>
                <a:srgbClr val="D60077"/>
              </a:buClr>
              <a:buFont typeface="Wingdings" pitchFamily="2" charset="2"/>
              <a:buChar char="§"/>
              <a:defRPr/>
            </a:pPr>
            <a:r>
              <a:rPr lang="en-GB" sz="1700" kern="0" dirty="0">
                <a:solidFill>
                  <a:schemeClr val="tx1"/>
                </a:solidFill>
                <a:latin typeface="+mn-lt"/>
              </a:rPr>
              <a:t>100 annotated scripts</a:t>
            </a:r>
          </a:p>
          <a:p>
            <a:pPr marL="298288" indent="-298288" defTabSz="796493" eaLnBrk="0" hangingPunct="0">
              <a:spcBef>
                <a:spcPct val="20000"/>
              </a:spcBef>
              <a:buClr>
                <a:srgbClr val="D60077"/>
              </a:buClr>
              <a:buFont typeface="Wingdings" pitchFamily="2" charset="2"/>
              <a:buChar char="§"/>
              <a:defRPr/>
            </a:pPr>
            <a:r>
              <a:rPr lang="en-GB" sz="1700" kern="0" dirty="0">
                <a:solidFill>
                  <a:schemeClr val="tx1"/>
                </a:solidFill>
                <a:latin typeface="+mn-lt"/>
              </a:rPr>
              <a:t>100 audio files</a:t>
            </a:r>
          </a:p>
        </p:txBody>
      </p:sp>
      <p:grpSp>
        <p:nvGrpSpPr>
          <p:cNvPr id="13317" name="Group 37"/>
          <p:cNvGrpSpPr>
            <a:grpSpLocks/>
          </p:cNvGrpSpPr>
          <p:nvPr/>
        </p:nvGrpSpPr>
        <p:grpSpPr bwMode="auto">
          <a:xfrm>
            <a:off x="3357567" y="3276604"/>
            <a:ext cx="6911975" cy="1655763"/>
            <a:chOff x="3357811" y="3276575"/>
            <a:chExt cx="6911975" cy="1655762"/>
          </a:xfrm>
        </p:grpSpPr>
        <p:grpSp>
          <p:nvGrpSpPr>
            <p:cNvPr id="13335" name="Group 45"/>
            <p:cNvGrpSpPr>
              <a:grpSpLocks/>
            </p:cNvGrpSpPr>
            <p:nvPr/>
          </p:nvGrpSpPr>
          <p:grpSpPr bwMode="auto">
            <a:xfrm>
              <a:off x="9169321" y="3276575"/>
              <a:ext cx="1100465" cy="1611633"/>
              <a:chOff x="107355960" y="109458060"/>
              <a:chExt cx="858264" cy="1333647"/>
            </a:xfrm>
          </p:grpSpPr>
          <p:sp>
            <p:nvSpPr>
              <p:cNvPr id="65" name="Oval 7"/>
              <p:cNvSpPr>
                <a:spLocks noChangeArrowheads="1"/>
              </p:cNvSpPr>
              <p:nvPr/>
            </p:nvSpPr>
            <p:spPr bwMode="auto">
              <a:xfrm>
                <a:off x="107356215" y="109458060"/>
                <a:ext cx="858009" cy="1333381"/>
              </a:xfrm>
              <a:prstGeom prst="ellipse">
                <a:avLst/>
              </a:prstGeom>
              <a:solidFill>
                <a:srgbClr val="FFFFFF"/>
              </a:solidFill>
              <a:ln w="9525" algn="in">
                <a:solidFill>
                  <a:srgbClr val="CCCCCC"/>
                </a:solidFill>
                <a:round/>
                <a:headEnd/>
                <a:tailEnd/>
              </a:ln>
              <a:effectLst>
                <a:outerShdw dist="35921" dir="2700000" algn="ctr" rotWithShape="0">
                  <a:srgbClr val="808080"/>
                </a:outerShdw>
              </a:effectLst>
            </p:spPr>
            <p:txBody>
              <a:bodyPr lIns="36576" tIns="36576" rIns="36576" bIns="36576"/>
              <a:lstStyle/>
              <a:p>
                <a:endParaRPr lang="en-US"/>
              </a:p>
            </p:txBody>
          </p:sp>
          <p:grpSp>
            <p:nvGrpSpPr>
              <p:cNvPr id="13343" name="Group 8"/>
              <p:cNvGrpSpPr>
                <a:grpSpLocks/>
              </p:cNvGrpSpPr>
              <p:nvPr/>
            </p:nvGrpSpPr>
            <p:grpSpPr bwMode="auto">
              <a:xfrm>
                <a:off x="107526322" y="109607115"/>
                <a:ext cx="517603" cy="1028262"/>
                <a:chOff x="107526322" y="109607115"/>
                <a:chExt cx="517603" cy="1028262"/>
              </a:xfrm>
            </p:grpSpPr>
            <p:pic>
              <p:nvPicPr>
                <p:cNvPr id="13344" name="Picture 9"/>
                <p:cNvPicPr>
                  <a:picLocks noChangeAspect="1" noChangeArrowheads="1"/>
                </p:cNvPicPr>
                <p:nvPr/>
              </p:nvPicPr>
              <p:blipFill>
                <a:blip r:embed="rId3" cstate="print"/>
                <a:srcRect/>
                <a:stretch>
                  <a:fillRect/>
                </a:stretch>
              </p:blipFill>
              <p:spPr bwMode="auto">
                <a:xfrm flipH="1">
                  <a:off x="107526322" y="109607115"/>
                  <a:ext cx="517603" cy="847258"/>
                </a:xfrm>
                <a:prstGeom prst="rect">
                  <a:avLst/>
                </a:prstGeom>
                <a:noFill/>
                <a:ln w="9525" algn="in">
                  <a:noFill/>
                  <a:miter lim="800000"/>
                  <a:headEnd/>
                  <a:tailEnd/>
                </a:ln>
              </p:spPr>
            </p:pic>
            <p:sp>
              <p:nvSpPr>
                <p:cNvPr id="13345" name="Text Box 10"/>
                <p:cNvSpPr txBox="1">
                  <a:spLocks noChangeArrowheads="1"/>
                </p:cNvSpPr>
                <p:nvPr/>
              </p:nvSpPr>
              <p:spPr bwMode="auto">
                <a:xfrm>
                  <a:off x="107537782" y="110447098"/>
                  <a:ext cx="495978" cy="188279"/>
                </a:xfrm>
                <a:prstGeom prst="rect">
                  <a:avLst/>
                </a:prstGeom>
                <a:noFill/>
                <a:ln w="9525" algn="in">
                  <a:noFill/>
                  <a:miter lim="800000"/>
                  <a:headEnd/>
                  <a:tailEnd/>
                </a:ln>
              </p:spPr>
              <p:txBody>
                <a:bodyPr lIns="36576" tIns="36576" rIns="36576" bIns="36576"/>
                <a:lstStyle/>
                <a:p>
                  <a:pPr algn="ctr" defTabSz="1520001"/>
                  <a:r>
                    <a:rPr lang="en-GB" sz="1000">
                      <a:solidFill>
                        <a:srgbClr val="000000"/>
                      </a:solidFill>
                      <a:latin typeface="Times New Roman" pitchFamily="18" charset="0"/>
                    </a:rPr>
                    <a:t>Tutor</a:t>
                  </a:r>
                  <a:endParaRPr lang="en-US"/>
                </a:p>
              </p:txBody>
            </p:sp>
          </p:grpSp>
        </p:grpSp>
        <p:grpSp>
          <p:nvGrpSpPr>
            <p:cNvPr id="13336" name="Group 11"/>
            <p:cNvGrpSpPr>
              <a:grpSpLocks/>
            </p:cNvGrpSpPr>
            <p:nvPr/>
          </p:nvGrpSpPr>
          <p:grpSpPr bwMode="auto">
            <a:xfrm>
              <a:off x="3357811" y="3320704"/>
              <a:ext cx="1100464" cy="1611633"/>
              <a:chOff x="112143960" y="109422060"/>
              <a:chExt cx="858265" cy="1333647"/>
            </a:xfrm>
          </p:grpSpPr>
          <p:sp>
            <p:nvSpPr>
              <p:cNvPr id="62" name="Oval 12"/>
              <p:cNvSpPr>
                <a:spLocks noChangeArrowheads="1"/>
              </p:cNvSpPr>
              <p:nvPr/>
            </p:nvSpPr>
            <p:spPr bwMode="auto">
              <a:xfrm>
                <a:off x="112143960" y="109422326"/>
                <a:ext cx="858010" cy="1333381"/>
              </a:xfrm>
              <a:prstGeom prst="ellipse">
                <a:avLst/>
              </a:prstGeom>
              <a:solidFill>
                <a:srgbClr val="FFFFFF"/>
              </a:solidFill>
              <a:ln w="9525" algn="in">
                <a:solidFill>
                  <a:srgbClr val="CCCCCC"/>
                </a:solidFill>
                <a:round/>
                <a:headEnd/>
                <a:tailEnd/>
              </a:ln>
              <a:effectLst>
                <a:outerShdw dist="35921" dir="2700000" algn="ctr" rotWithShape="0">
                  <a:srgbClr val="808080"/>
                </a:outerShdw>
              </a:effectLst>
            </p:spPr>
            <p:txBody>
              <a:bodyPr lIns="36576" tIns="36576" rIns="36576" bIns="36576"/>
              <a:lstStyle/>
              <a:p>
                <a:endParaRPr lang="en-US"/>
              </a:p>
            </p:txBody>
          </p:sp>
          <p:pic>
            <p:nvPicPr>
              <p:cNvPr id="13340" name="Picture 13"/>
              <p:cNvPicPr>
                <a:picLocks noChangeAspect="1" noChangeArrowheads="1"/>
              </p:cNvPicPr>
              <p:nvPr/>
            </p:nvPicPr>
            <p:blipFill>
              <a:blip r:embed="rId4" cstate="print"/>
              <a:srcRect/>
              <a:stretch>
                <a:fillRect/>
              </a:stretch>
            </p:blipFill>
            <p:spPr bwMode="auto">
              <a:xfrm flipH="1">
                <a:off x="112292377" y="109597075"/>
                <a:ext cx="545069" cy="878638"/>
              </a:xfrm>
              <a:prstGeom prst="rect">
                <a:avLst/>
              </a:prstGeom>
              <a:noFill/>
              <a:ln w="9525" algn="in">
                <a:noFill/>
                <a:miter lim="800000"/>
                <a:headEnd/>
                <a:tailEnd/>
              </a:ln>
            </p:spPr>
          </p:pic>
          <p:sp>
            <p:nvSpPr>
              <p:cNvPr id="13341" name="Text Box 14"/>
              <p:cNvSpPr txBox="1">
                <a:spLocks noChangeArrowheads="1"/>
              </p:cNvSpPr>
              <p:nvPr/>
            </p:nvSpPr>
            <p:spPr bwMode="auto">
              <a:xfrm>
                <a:off x="112299551" y="110428642"/>
                <a:ext cx="527917" cy="188280"/>
              </a:xfrm>
              <a:prstGeom prst="rect">
                <a:avLst/>
              </a:prstGeom>
              <a:noFill/>
              <a:ln w="9525" algn="in">
                <a:noFill/>
                <a:miter lim="800000"/>
                <a:headEnd/>
                <a:tailEnd/>
              </a:ln>
            </p:spPr>
            <p:txBody>
              <a:bodyPr lIns="36576" tIns="36576" rIns="36576" bIns="36576"/>
              <a:lstStyle/>
              <a:p>
                <a:pPr algn="ctr" defTabSz="1520001"/>
                <a:r>
                  <a:rPr lang="en-GB" sz="1000">
                    <a:solidFill>
                      <a:srgbClr val="000000"/>
                    </a:solidFill>
                    <a:latin typeface="Times New Roman" pitchFamily="18" charset="0"/>
                  </a:rPr>
                  <a:t>Student</a:t>
                </a:r>
                <a:endParaRPr lang="en-US"/>
              </a:p>
            </p:txBody>
          </p:sp>
        </p:grpSp>
        <p:sp>
          <p:nvSpPr>
            <p:cNvPr id="13337" name="Arc 5"/>
            <p:cNvSpPr>
              <a:spLocks/>
            </p:cNvSpPr>
            <p:nvPr/>
          </p:nvSpPr>
          <p:spPr bwMode="auto">
            <a:xfrm rot="5073816">
              <a:off x="6467684" y="1753894"/>
              <a:ext cx="615118" cy="4327295"/>
            </a:xfrm>
            <a:custGeom>
              <a:avLst/>
              <a:gdLst>
                <a:gd name="T0" fmla="*/ 455298674 w 21600"/>
                <a:gd name="T1" fmla="*/ 0 h 28341"/>
                <a:gd name="T2" fmla="*/ 214446973 w 21600"/>
                <a:gd name="T3" fmla="*/ 2147483647 h 28341"/>
                <a:gd name="T4" fmla="*/ 0 w 21600"/>
                <a:gd name="T5" fmla="*/ 2147483647 h 28341"/>
                <a:gd name="T6" fmla="*/ 0 60000 65536"/>
                <a:gd name="T7" fmla="*/ 0 60000 65536"/>
                <a:gd name="T8" fmla="*/ 0 60000 65536"/>
                <a:gd name="T9" fmla="*/ 0 w 21600"/>
                <a:gd name="T10" fmla="*/ 0 h 28341"/>
                <a:gd name="T11" fmla="*/ 21600 w 21600"/>
                <a:gd name="T12" fmla="*/ 28341 h 28341"/>
              </a:gdLst>
              <a:ahLst/>
              <a:cxnLst>
                <a:cxn ang="T6">
                  <a:pos x="T0" y="T1"/>
                </a:cxn>
                <a:cxn ang="T7">
                  <a:pos x="T2" y="T3"/>
                </a:cxn>
                <a:cxn ang="T8">
                  <a:pos x="T4" y="T5"/>
                </a:cxn>
              </a:cxnLst>
              <a:rect l="T9" t="T10" r="T11" b="T12"/>
              <a:pathLst>
                <a:path w="21600" h="28341" fill="none" extrusionOk="0">
                  <a:moveTo>
                    <a:pt x="19709" y="-1"/>
                  </a:moveTo>
                  <a:cubicBezTo>
                    <a:pt x="20955" y="2779"/>
                    <a:pt x="21600" y="5791"/>
                    <a:pt x="21600" y="8838"/>
                  </a:cubicBezTo>
                  <a:cubicBezTo>
                    <a:pt x="21600" y="17170"/>
                    <a:pt x="16807" y="24760"/>
                    <a:pt x="9283" y="28341"/>
                  </a:cubicBezTo>
                </a:path>
                <a:path w="21600" h="28341" stroke="0" extrusionOk="0">
                  <a:moveTo>
                    <a:pt x="19709" y="-1"/>
                  </a:moveTo>
                  <a:cubicBezTo>
                    <a:pt x="20955" y="2779"/>
                    <a:pt x="21600" y="5791"/>
                    <a:pt x="21600" y="8838"/>
                  </a:cubicBezTo>
                  <a:cubicBezTo>
                    <a:pt x="21600" y="17170"/>
                    <a:pt x="16807" y="24760"/>
                    <a:pt x="9283" y="28341"/>
                  </a:cubicBezTo>
                  <a:lnTo>
                    <a:pt x="0" y="8838"/>
                  </a:lnTo>
                  <a:close/>
                </a:path>
              </a:pathLst>
            </a:custGeom>
            <a:noFill/>
            <a:ln w="76200" algn="ctr">
              <a:solidFill>
                <a:srgbClr val="3399FF"/>
              </a:solidFill>
              <a:round/>
              <a:headEnd type="triangle" w="med" len="med"/>
              <a:tailEnd/>
            </a:ln>
          </p:spPr>
          <p:txBody>
            <a:bodyPr lIns="36576" tIns="36576" rIns="36576" bIns="36576"/>
            <a:lstStyle/>
            <a:p>
              <a:endParaRPr lang="en-GB"/>
            </a:p>
          </p:txBody>
        </p:sp>
        <p:sp>
          <p:nvSpPr>
            <p:cNvPr id="13338" name="WordArt 19"/>
            <p:cNvSpPr>
              <a:spLocks noChangeArrowheads="1" noChangeShapeType="1" noTextEdit="1"/>
            </p:cNvSpPr>
            <p:nvPr/>
          </p:nvSpPr>
          <p:spPr bwMode="auto">
            <a:xfrm rot="-169987">
              <a:off x="5373804" y="3580374"/>
              <a:ext cx="2880653" cy="417352"/>
            </a:xfrm>
            <a:prstGeom prst="rect">
              <a:avLst/>
            </a:prstGeom>
          </p:spPr>
          <p:txBody>
            <a:bodyPr spcFirstLastPara="1" wrap="none" fromWordArt="1">
              <a:prstTxWarp prst="textArchDown">
                <a:avLst>
                  <a:gd name="adj" fmla="val 388903"/>
                </a:avLst>
              </a:prstTxWarp>
            </a:bodyPr>
            <a:lstStyle/>
            <a:p>
              <a:pPr algn="ctr"/>
              <a:r>
                <a:rPr lang="en-GB" sz="2400" kern="10" spc="480" dirty="0">
                  <a:ln w="3175" algn="ctr">
                    <a:solidFill>
                      <a:srgbClr val="3399FF"/>
                    </a:solidFill>
                    <a:round/>
                    <a:headEnd/>
                    <a:tailEnd/>
                  </a:ln>
                  <a:solidFill>
                    <a:srgbClr val="99CCFF"/>
                  </a:solidFill>
                  <a:latin typeface="Arial Unicode MS"/>
                  <a:ea typeface="Arial Unicode MS"/>
                  <a:cs typeface="Arial Unicode MS"/>
                </a:rPr>
                <a:t>Writing assignment</a:t>
              </a:r>
            </a:p>
          </p:txBody>
        </p:sp>
      </p:grpSp>
      <p:grpSp>
        <p:nvGrpSpPr>
          <p:cNvPr id="6" name="Group 45"/>
          <p:cNvGrpSpPr>
            <a:grpSpLocks/>
          </p:cNvGrpSpPr>
          <p:nvPr/>
        </p:nvGrpSpPr>
        <p:grpSpPr bwMode="auto">
          <a:xfrm>
            <a:off x="4594225" y="1609725"/>
            <a:ext cx="4373563" cy="2503488"/>
            <a:chOff x="4304637" y="2041384"/>
            <a:chExt cx="4373882" cy="2503575"/>
          </a:xfrm>
        </p:grpSpPr>
        <p:sp>
          <p:nvSpPr>
            <p:cNvPr id="13329" name="Arc 4"/>
            <p:cNvSpPr>
              <a:spLocks/>
            </p:cNvSpPr>
            <p:nvPr/>
          </p:nvSpPr>
          <p:spPr bwMode="auto">
            <a:xfrm rot="5450695" flipH="1" flipV="1">
              <a:off x="5713370" y="1579810"/>
              <a:ext cx="1556416" cy="4373882"/>
            </a:xfrm>
            <a:custGeom>
              <a:avLst/>
              <a:gdLst>
                <a:gd name="T0" fmla="*/ 2147483647 w 21600"/>
                <a:gd name="T1" fmla="*/ 0 h 35069"/>
                <a:gd name="T2" fmla="*/ 2147483647 w 21600"/>
                <a:gd name="T3" fmla="*/ 2147483647 h 35069"/>
                <a:gd name="T4" fmla="*/ 0 w 21600"/>
                <a:gd name="T5" fmla="*/ 2147483647 h 35069"/>
                <a:gd name="T6" fmla="*/ 0 60000 65536"/>
                <a:gd name="T7" fmla="*/ 0 60000 65536"/>
                <a:gd name="T8" fmla="*/ 0 60000 65536"/>
                <a:gd name="T9" fmla="*/ 0 w 21600"/>
                <a:gd name="T10" fmla="*/ 0 h 35069"/>
                <a:gd name="T11" fmla="*/ 21600 w 21600"/>
                <a:gd name="T12" fmla="*/ 35069 h 35069"/>
              </a:gdLst>
              <a:ahLst/>
              <a:cxnLst>
                <a:cxn ang="T6">
                  <a:pos x="T0" y="T1"/>
                </a:cxn>
                <a:cxn ang="T7">
                  <a:pos x="T2" y="T3"/>
                </a:cxn>
                <a:cxn ang="T8">
                  <a:pos x="T4" y="T5"/>
                </a:cxn>
              </a:cxnLst>
              <a:rect l="T9" t="T10" r="T11" b="T12"/>
              <a:pathLst>
                <a:path w="21600" h="35069" fill="none" extrusionOk="0">
                  <a:moveTo>
                    <a:pt x="11819" y="0"/>
                  </a:moveTo>
                  <a:cubicBezTo>
                    <a:pt x="17922" y="3989"/>
                    <a:pt x="21600" y="10788"/>
                    <a:pt x="21600" y="18079"/>
                  </a:cubicBezTo>
                  <a:cubicBezTo>
                    <a:pt x="21600" y="24710"/>
                    <a:pt x="18553" y="30974"/>
                    <a:pt x="13337" y="35068"/>
                  </a:cubicBezTo>
                </a:path>
                <a:path w="21600" h="35069" stroke="0" extrusionOk="0">
                  <a:moveTo>
                    <a:pt x="11819" y="0"/>
                  </a:moveTo>
                  <a:cubicBezTo>
                    <a:pt x="17922" y="3989"/>
                    <a:pt x="21600" y="10788"/>
                    <a:pt x="21600" y="18079"/>
                  </a:cubicBezTo>
                  <a:cubicBezTo>
                    <a:pt x="21600" y="24710"/>
                    <a:pt x="18553" y="30974"/>
                    <a:pt x="13337" y="35068"/>
                  </a:cubicBezTo>
                  <a:lnTo>
                    <a:pt x="0" y="18079"/>
                  </a:lnTo>
                  <a:close/>
                </a:path>
              </a:pathLst>
            </a:custGeom>
            <a:noFill/>
            <a:ln w="76200" algn="ctr">
              <a:solidFill>
                <a:srgbClr val="3399FF"/>
              </a:solidFill>
              <a:round/>
              <a:headEnd type="triangle" w="med" len="med"/>
              <a:tailEnd/>
            </a:ln>
          </p:spPr>
          <p:txBody>
            <a:bodyPr lIns="36576" tIns="36576" rIns="36576" bIns="36576"/>
            <a:lstStyle/>
            <a:p>
              <a:endParaRPr lang="en-GB"/>
            </a:p>
          </p:txBody>
        </p:sp>
        <p:sp>
          <p:nvSpPr>
            <p:cNvPr id="13330" name="WordArt 20"/>
            <p:cNvSpPr>
              <a:spLocks noChangeArrowheads="1" noChangeShapeType="1" noTextEdit="1"/>
            </p:cNvSpPr>
            <p:nvPr/>
          </p:nvSpPr>
          <p:spPr bwMode="auto">
            <a:xfrm rot="-1152391">
              <a:off x="4868157" y="2160370"/>
              <a:ext cx="1295889" cy="191913"/>
            </a:xfrm>
            <a:prstGeom prst="rect">
              <a:avLst/>
            </a:prstGeom>
          </p:spPr>
          <p:txBody>
            <a:bodyPr wrap="none" fromWordArt="1">
              <a:prstTxWarp prst="textPlain">
                <a:avLst>
                  <a:gd name="adj" fmla="val 50000"/>
                </a:avLst>
              </a:prstTxWarp>
            </a:bodyPr>
            <a:lstStyle/>
            <a:p>
              <a:pPr algn="ctr"/>
              <a:r>
                <a:rPr lang="en-GB" sz="3200" kern="10" spc="640" dirty="0">
                  <a:ln w="9525" algn="ctr">
                    <a:solidFill>
                      <a:srgbClr val="3399FF"/>
                    </a:solidFill>
                    <a:round/>
                    <a:headEnd/>
                    <a:tailEnd/>
                  </a:ln>
                  <a:solidFill>
                    <a:srgbClr val="99CCFF"/>
                  </a:solidFill>
                  <a:latin typeface="Arial Narrow"/>
                </a:rPr>
                <a:t>feedback summary</a:t>
              </a:r>
            </a:p>
          </p:txBody>
        </p:sp>
        <p:sp>
          <p:nvSpPr>
            <p:cNvPr id="13331" name="WordArt 22"/>
            <p:cNvSpPr>
              <a:spLocks noChangeArrowheads="1" noChangeShapeType="1" noTextEdit="1"/>
            </p:cNvSpPr>
            <p:nvPr/>
          </p:nvSpPr>
          <p:spPr bwMode="auto">
            <a:xfrm rot="1017256">
              <a:off x="6992032" y="2041384"/>
              <a:ext cx="1106694" cy="166964"/>
            </a:xfrm>
            <a:prstGeom prst="rect">
              <a:avLst/>
            </a:prstGeom>
          </p:spPr>
          <p:txBody>
            <a:bodyPr wrap="none" fromWordArt="1">
              <a:prstTxWarp prst="textPlain">
                <a:avLst>
                  <a:gd name="adj" fmla="val 50000"/>
                </a:avLst>
              </a:prstTxWarp>
            </a:bodyPr>
            <a:lstStyle/>
            <a:p>
              <a:pPr algn="ctr"/>
              <a:r>
                <a:rPr lang="en-GB" sz="3200" kern="10" spc="640">
                  <a:ln w="9525" algn="ctr">
                    <a:solidFill>
                      <a:srgbClr val="3399FF"/>
                    </a:solidFill>
                    <a:round/>
                    <a:headEnd/>
                    <a:tailEnd/>
                  </a:ln>
                  <a:solidFill>
                    <a:srgbClr val="99CCFF"/>
                  </a:solidFill>
                  <a:latin typeface="Arial Narrow"/>
                </a:rPr>
                <a:t>annotated script</a:t>
              </a:r>
            </a:p>
          </p:txBody>
        </p:sp>
        <p:grpSp>
          <p:nvGrpSpPr>
            <p:cNvPr id="13332" name="Group 23"/>
            <p:cNvGrpSpPr>
              <a:grpSpLocks/>
            </p:cNvGrpSpPr>
            <p:nvPr/>
          </p:nvGrpSpPr>
          <p:grpSpPr bwMode="auto">
            <a:xfrm>
              <a:off x="5238411" y="2189157"/>
              <a:ext cx="2687394" cy="1821257"/>
              <a:chOff x="113400252" y="106230546"/>
              <a:chExt cx="5801878" cy="4032000"/>
            </a:xfrm>
          </p:grpSpPr>
          <p:pic>
            <p:nvPicPr>
              <p:cNvPr id="13333" name="Picture 24"/>
              <p:cNvPicPr>
                <a:picLocks noChangeAspect="1" noChangeArrowheads="1"/>
              </p:cNvPicPr>
              <p:nvPr/>
            </p:nvPicPr>
            <p:blipFill>
              <a:blip r:embed="rId5" cstate="print"/>
              <a:srcRect/>
              <a:stretch>
                <a:fillRect/>
              </a:stretch>
            </p:blipFill>
            <p:spPr bwMode="auto">
              <a:xfrm rot="1005975">
                <a:off x="116280252" y="106230546"/>
                <a:ext cx="2921878" cy="3492000"/>
              </a:xfrm>
              <a:prstGeom prst="rect">
                <a:avLst/>
              </a:prstGeom>
              <a:solidFill>
                <a:srgbClr val="FFFFFF"/>
              </a:solidFill>
              <a:ln w="9525" algn="in">
                <a:noFill/>
                <a:miter lim="800000"/>
                <a:headEnd/>
                <a:tailEnd/>
              </a:ln>
            </p:spPr>
          </p:pic>
          <p:pic>
            <p:nvPicPr>
              <p:cNvPr id="13334" name="Picture 25"/>
              <p:cNvPicPr>
                <a:picLocks noChangeAspect="1" noChangeArrowheads="1"/>
              </p:cNvPicPr>
              <p:nvPr/>
            </p:nvPicPr>
            <p:blipFill>
              <a:blip r:embed="rId6" cstate="print"/>
              <a:srcRect/>
              <a:stretch>
                <a:fillRect/>
              </a:stretch>
            </p:blipFill>
            <p:spPr bwMode="auto">
              <a:xfrm rot="-1149299">
                <a:off x="113400252" y="106590546"/>
                <a:ext cx="2858317" cy="3672000"/>
              </a:xfrm>
              <a:prstGeom prst="rect">
                <a:avLst/>
              </a:prstGeom>
              <a:solidFill>
                <a:srgbClr val="FFFFFF"/>
              </a:solidFill>
              <a:ln w="9525" algn="in">
                <a:noFill/>
                <a:miter lim="800000"/>
                <a:headEnd/>
                <a:tailEnd/>
              </a:ln>
            </p:spPr>
          </p:pic>
        </p:grpSp>
      </p:grpSp>
      <p:grpSp>
        <p:nvGrpSpPr>
          <p:cNvPr id="13319" name="Group 46"/>
          <p:cNvGrpSpPr>
            <a:grpSpLocks/>
          </p:cNvGrpSpPr>
          <p:nvPr/>
        </p:nvGrpSpPr>
        <p:grpSpPr bwMode="auto">
          <a:xfrm>
            <a:off x="4725988" y="4500565"/>
            <a:ext cx="4327525" cy="614362"/>
            <a:chOff x="4414082" y="4768641"/>
            <a:chExt cx="4327582" cy="615275"/>
          </a:xfrm>
        </p:grpSpPr>
        <p:sp>
          <p:nvSpPr>
            <p:cNvPr id="13327" name="Arc 17"/>
            <p:cNvSpPr>
              <a:spLocks/>
            </p:cNvSpPr>
            <p:nvPr/>
          </p:nvSpPr>
          <p:spPr bwMode="auto">
            <a:xfrm rot="16417909" flipV="1">
              <a:off x="6270235" y="2912488"/>
              <a:ext cx="615275" cy="4327582"/>
            </a:xfrm>
            <a:custGeom>
              <a:avLst/>
              <a:gdLst>
                <a:gd name="T0" fmla="*/ 455523809 w 21600"/>
                <a:gd name="T1" fmla="*/ 0 h 28341"/>
                <a:gd name="T2" fmla="*/ 214553208 w 21600"/>
                <a:gd name="T3" fmla="*/ 2147483647 h 28341"/>
                <a:gd name="T4" fmla="*/ 0 w 21600"/>
                <a:gd name="T5" fmla="*/ 2147483647 h 28341"/>
                <a:gd name="T6" fmla="*/ 0 60000 65536"/>
                <a:gd name="T7" fmla="*/ 0 60000 65536"/>
                <a:gd name="T8" fmla="*/ 0 60000 65536"/>
                <a:gd name="T9" fmla="*/ 0 w 21600"/>
                <a:gd name="T10" fmla="*/ 0 h 28341"/>
                <a:gd name="T11" fmla="*/ 21600 w 21600"/>
                <a:gd name="T12" fmla="*/ 28341 h 28341"/>
              </a:gdLst>
              <a:ahLst/>
              <a:cxnLst>
                <a:cxn ang="T6">
                  <a:pos x="T0" y="T1"/>
                </a:cxn>
                <a:cxn ang="T7">
                  <a:pos x="T2" y="T3"/>
                </a:cxn>
                <a:cxn ang="T8">
                  <a:pos x="T4" y="T5"/>
                </a:cxn>
              </a:cxnLst>
              <a:rect l="T9" t="T10" r="T11" b="T12"/>
              <a:pathLst>
                <a:path w="21600" h="28341" fill="none" extrusionOk="0">
                  <a:moveTo>
                    <a:pt x="19709" y="-1"/>
                  </a:moveTo>
                  <a:cubicBezTo>
                    <a:pt x="20955" y="2779"/>
                    <a:pt x="21600" y="5791"/>
                    <a:pt x="21600" y="8838"/>
                  </a:cubicBezTo>
                  <a:cubicBezTo>
                    <a:pt x="21600" y="17170"/>
                    <a:pt x="16807" y="24760"/>
                    <a:pt x="9283" y="28341"/>
                  </a:cubicBezTo>
                </a:path>
                <a:path w="21600" h="28341" stroke="0" extrusionOk="0">
                  <a:moveTo>
                    <a:pt x="19709" y="-1"/>
                  </a:moveTo>
                  <a:cubicBezTo>
                    <a:pt x="20955" y="2779"/>
                    <a:pt x="21600" y="5791"/>
                    <a:pt x="21600" y="8838"/>
                  </a:cubicBezTo>
                  <a:cubicBezTo>
                    <a:pt x="21600" y="17170"/>
                    <a:pt x="16807" y="24760"/>
                    <a:pt x="9283" y="28341"/>
                  </a:cubicBezTo>
                  <a:lnTo>
                    <a:pt x="0" y="8838"/>
                  </a:lnTo>
                  <a:close/>
                </a:path>
              </a:pathLst>
            </a:custGeom>
            <a:noFill/>
            <a:ln w="76200" algn="ctr">
              <a:solidFill>
                <a:srgbClr val="FF9725"/>
              </a:solidFill>
              <a:round/>
              <a:headEnd type="triangle" w="med" len="med"/>
              <a:tailEnd/>
            </a:ln>
          </p:spPr>
          <p:txBody>
            <a:bodyPr lIns="36576" tIns="36576" rIns="36576" bIns="36576"/>
            <a:lstStyle/>
            <a:p>
              <a:endParaRPr lang="en-GB"/>
            </a:p>
          </p:txBody>
        </p:sp>
        <p:sp>
          <p:nvSpPr>
            <p:cNvPr id="13328" name="WordArt 18"/>
            <p:cNvSpPr>
              <a:spLocks noChangeArrowheads="1" noChangeShapeType="1" noTextEdit="1"/>
            </p:cNvSpPr>
            <p:nvPr/>
          </p:nvSpPr>
          <p:spPr bwMode="auto">
            <a:xfrm>
              <a:off x="5518051" y="4984873"/>
              <a:ext cx="2174735" cy="174640"/>
            </a:xfrm>
            <a:prstGeom prst="rect">
              <a:avLst/>
            </a:prstGeom>
          </p:spPr>
          <p:txBody>
            <a:bodyPr spcFirstLastPara="1" wrap="none" fromWordArt="1">
              <a:prstTxWarp prst="textArchUp">
                <a:avLst>
                  <a:gd name="adj" fmla="val 10800004"/>
                </a:avLst>
              </a:prstTxWarp>
            </a:bodyPr>
            <a:lstStyle/>
            <a:p>
              <a:pPr algn="ctr"/>
              <a:r>
                <a:rPr lang="en-GB" sz="2400" kern="10" spc="480">
                  <a:ln w="9525" algn="ctr">
                    <a:solidFill>
                      <a:srgbClr val="FF9725"/>
                    </a:solidFill>
                    <a:round/>
                    <a:headEnd/>
                    <a:tailEnd/>
                  </a:ln>
                  <a:solidFill>
                    <a:srgbClr val="FFAC59"/>
                  </a:solidFill>
                  <a:latin typeface="Arial Unicode MS"/>
                  <a:ea typeface="Arial Unicode MS"/>
                  <a:cs typeface="Arial Unicode MS"/>
                </a:rPr>
                <a:t>Speaking assignment</a:t>
              </a:r>
            </a:p>
          </p:txBody>
        </p:sp>
      </p:grpSp>
      <p:grpSp>
        <p:nvGrpSpPr>
          <p:cNvPr id="13320" name="Group 79"/>
          <p:cNvGrpSpPr>
            <a:grpSpLocks/>
          </p:cNvGrpSpPr>
          <p:nvPr/>
        </p:nvGrpSpPr>
        <p:grpSpPr bwMode="auto">
          <a:xfrm>
            <a:off x="4581525" y="4645030"/>
            <a:ext cx="4373563" cy="2403475"/>
            <a:chOff x="4581947" y="4644727"/>
            <a:chExt cx="4373562" cy="2403853"/>
          </a:xfrm>
        </p:grpSpPr>
        <p:sp>
          <p:nvSpPr>
            <p:cNvPr id="13321" name="Arc 16"/>
            <p:cNvSpPr>
              <a:spLocks/>
            </p:cNvSpPr>
            <p:nvPr/>
          </p:nvSpPr>
          <p:spPr bwMode="auto">
            <a:xfrm rot="16041030" flipH="1">
              <a:off x="5990483" y="3236191"/>
              <a:ext cx="1556490" cy="4373562"/>
            </a:xfrm>
            <a:custGeom>
              <a:avLst/>
              <a:gdLst>
                <a:gd name="T0" fmla="*/ 2147483647 w 21600"/>
                <a:gd name="T1" fmla="*/ 0 h 35069"/>
                <a:gd name="T2" fmla="*/ 2147483647 w 21600"/>
                <a:gd name="T3" fmla="*/ 2147483647 h 35069"/>
                <a:gd name="T4" fmla="*/ 0 w 21600"/>
                <a:gd name="T5" fmla="*/ 2147483647 h 35069"/>
                <a:gd name="T6" fmla="*/ 0 60000 65536"/>
                <a:gd name="T7" fmla="*/ 0 60000 65536"/>
                <a:gd name="T8" fmla="*/ 0 60000 65536"/>
                <a:gd name="T9" fmla="*/ 0 w 21600"/>
                <a:gd name="T10" fmla="*/ 0 h 35069"/>
                <a:gd name="T11" fmla="*/ 21600 w 21600"/>
                <a:gd name="T12" fmla="*/ 35069 h 35069"/>
              </a:gdLst>
              <a:ahLst/>
              <a:cxnLst>
                <a:cxn ang="T6">
                  <a:pos x="T0" y="T1"/>
                </a:cxn>
                <a:cxn ang="T7">
                  <a:pos x="T2" y="T3"/>
                </a:cxn>
                <a:cxn ang="T8">
                  <a:pos x="T4" y="T5"/>
                </a:cxn>
              </a:cxnLst>
              <a:rect l="T9" t="T10" r="T11" b="T12"/>
              <a:pathLst>
                <a:path w="21600" h="35069" fill="none" extrusionOk="0">
                  <a:moveTo>
                    <a:pt x="11819" y="0"/>
                  </a:moveTo>
                  <a:cubicBezTo>
                    <a:pt x="17922" y="3989"/>
                    <a:pt x="21600" y="10788"/>
                    <a:pt x="21600" y="18079"/>
                  </a:cubicBezTo>
                  <a:cubicBezTo>
                    <a:pt x="21600" y="24710"/>
                    <a:pt x="18553" y="30974"/>
                    <a:pt x="13337" y="35068"/>
                  </a:cubicBezTo>
                </a:path>
                <a:path w="21600" h="35069" stroke="0" extrusionOk="0">
                  <a:moveTo>
                    <a:pt x="11819" y="0"/>
                  </a:moveTo>
                  <a:cubicBezTo>
                    <a:pt x="17922" y="3989"/>
                    <a:pt x="21600" y="10788"/>
                    <a:pt x="21600" y="18079"/>
                  </a:cubicBezTo>
                  <a:cubicBezTo>
                    <a:pt x="21600" y="24710"/>
                    <a:pt x="18553" y="30974"/>
                    <a:pt x="13337" y="35068"/>
                  </a:cubicBezTo>
                  <a:lnTo>
                    <a:pt x="0" y="18079"/>
                  </a:lnTo>
                  <a:close/>
                </a:path>
              </a:pathLst>
            </a:custGeom>
            <a:noFill/>
            <a:ln w="76200" algn="ctr">
              <a:solidFill>
                <a:srgbClr val="FF9725"/>
              </a:solidFill>
              <a:round/>
              <a:headEnd type="triangle" w="med" len="med"/>
              <a:tailEnd/>
            </a:ln>
          </p:spPr>
          <p:txBody>
            <a:bodyPr lIns="36576" tIns="36576" rIns="36576" bIns="36576"/>
            <a:lstStyle/>
            <a:p>
              <a:endParaRPr lang="en-GB"/>
            </a:p>
          </p:txBody>
        </p:sp>
        <p:sp>
          <p:nvSpPr>
            <p:cNvPr id="13322" name="WordArt 21"/>
            <p:cNvSpPr>
              <a:spLocks noChangeArrowheads="1" noChangeShapeType="1" noTextEdit="1"/>
            </p:cNvSpPr>
            <p:nvPr/>
          </p:nvSpPr>
          <p:spPr bwMode="auto">
            <a:xfrm rot="4016344">
              <a:off x="5406692" y="6523865"/>
              <a:ext cx="683255" cy="366176"/>
            </a:xfrm>
            <a:prstGeom prst="rect">
              <a:avLst/>
            </a:prstGeom>
          </p:spPr>
          <p:txBody>
            <a:bodyPr wrap="none" fromWordArt="1">
              <a:prstTxWarp prst="textPlain">
                <a:avLst>
                  <a:gd name="adj" fmla="val 50000"/>
                </a:avLst>
              </a:prstTxWarp>
            </a:bodyPr>
            <a:lstStyle/>
            <a:p>
              <a:pPr algn="ctr"/>
              <a:r>
                <a:rPr lang="en-GB" sz="3200" kern="10" spc="640">
                  <a:ln w="9525" algn="ctr">
                    <a:solidFill>
                      <a:srgbClr val="FF9725"/>
                    </a:solidFill>
                    <a:round/>
                    <a:headEnd/>
                    <a:tailEnd/>
                  </a:ln>
                  <a:solidFill>
                    <a:srgbClr val="FFB265"/>
                  </a:solidFill>
                  <a:latin typeface="Arial Narrow"/>
                </a:rPr>
                <a:t>feedback</a:t>
              </a:r>
            </a:p>
            <a:p>
              <a:pPr algn="ctr"/>
              <a:r>
                <a:rPr lang="en-GB" sz="3200" kern="10" spc="640">
                  <a:ln w="9525" algn="ctr">
                    <a:solidFill>
                      <a:srgbClr val="FF9725"/>
                    </a:solidFill>
                    <a:round/>
                    <a:headEnd/>
                    <a:tailEnd/>
                  </a:ln>
                  <a:solidFill>
                    <a:srgbClr val="FFB265"/>
                  </a:solidFill>
                  <a:latin typeface="Arial Narrow"/>
                </a:rPr>
                <a:t>summary</a:t>
              </a:r>
            </a:p>
          </p:txBody>
        </p:sp>
        <p:pic>
          <p:nvPicPr>
            <p:cNvPr id="13323" name="Picture 27"/>
            <p:cNvPicPr>
              <a:picLocks noChangeAspect="1" noChangeArrowheads="1"/>
            </p:cNvPicPr>
            <p:nvPr/>
          </p:nvPicPr>
          <p:blipFill>
            <a:blip r:embed="rId6" cstate="print"/>
            <a:srcRect/>
            <a:stretch>
              <a:fillRect/>
            </a:stretch>
          </p:blipFill>
          <p:spPr bwMode="auto">
            <a:xfrm rot="-1356996">
              <a:off x="5734075" y="5194579"/>
              <a:ext cx="1265276" cy="1537324"/>
            </a:xfrm>
            <a:prstGeom prst="rect">
              <a:avLst/>
            </a:prstGeom>
            <a:noFill/>
            <a:ln w="9525" algn="in">
              <a:noFill/>
              <a:miter lim="800000"/>
              <a:headEnd/>
              <a:tailEnd/>
            </a:ln>
          </p:spPr>
        </p:pic>
        <p:pic>
          <p:nvPicPr>
            <p:cNvPr id="13324" name="Picture 29"/>
            <p:cNvPicPr>
              <a:picLocks noChangeAspect="1" noChangeArrowheads="1"/>
            </p:cNvPicPr>
            <p:nvPr/>
          </p:nvPicPr>
          <p:blipFill>
            <a:blip r:embed="rId7" cstate="print"/>
            <a:srcRect/>
            <a:stretch>
              <a:fillRect/>
            </a:stretch>
          </p:blipFill>
          <p:spPr bwMode="auto">
            <a:xfrm>
              <a:off x="6610551" y="5587453"/>
              <a:ext cx="1149724" cy="891080"/>
            </a:xfrm>
            <a:prstGeom prst="rect">
              <a:avLst/>
            </a:prstGeom>
            <a:noFill/>
            <a:ln w="9525" algn="in">
              <a:noFill/>
              <a:miter lim="800000"/>
              <a:headEnd/>
              <a:tailEnd/>
            </a:ln>
          </p:spPr>
        </p:pic>
        <p:grpSp>
          <p:nvGrpSpPr>
            <p:cNvPr id="10" name="Group 30"/>
            <p:cNvGrpSpPr>
              <a:grpSpLocks/>
            </p:cNvGrpSpPr>
            <p:nvPr/>
          </p:nvGrpSpPr>
          <p:grpSpPr bwMode="auto">
            <a:xfrm>
              <a:off x="7194330" y="5345297"/>
              <a:ext cx="1487891" cy="308774"/>
              <a:chOff x="117714798" y="112676583"/>
              <a:chExt cx="3361215" cy="737527"/>
            </a:xfrm>
            <a:solidFill>
              <a:srgbClr val="FFFFCC"/>
            </a:solidFill>
          </p:grpSpPr>
          <p:sp>
            <p:nvSpPr>
              <p:cNvPr id="87" name="AutoShape 31"/>
              <p:cNvSpPr>
                <a:spLocks noChangeArrowheads="1"/>
              </p:cNvSpPr>
              <p:nvPr/>
            </p:nvSpPr>
            <p:spPr bwMode="auto">
              <a:xfrm>
                <a:off x="117715364" y="112676335"/>
                <a:ext cx="3361903" cy="739412"/>
              </a:xfrm>
              <a:prstGeom prst="wedgeEllipseCallout">
                <a:avLst>
                  <a:gd name="adj1" fmla="val -32162"/>
                  <a:gd name="adj2" fmla="val 106727"/>
                </a:avLst>
              </a:prstGeom>
              <a:grpFill/>
              <a:ln w="19050" algn="ctr">
                <a:solidFill>
                  <a:schemeClr val="bg1">
                    <a:lumMod val="85000"/>
                  </a:schemeClr>
                </a:solidFill>
                <a:miter lim="800000"/>
                <a:headEnd/>
                <a:tailEnd/>
              </a:ln>
              <a:effectLst>
                <a:outerShdw dist="35921" dir="2700000" algn="ctr" rotWithShape="0">
                  <a:srgbClr val="808080"/>
                </a:outerShdw>
              </a:effectLst>
            </p:spPr>
            <p:txBody>
              <a:bodyPr/>
              <a:lstStyle/>
              <a:p>
                <a:pPr defTabSz="1520001">
                  <a:defRPr/>
                </a:pPr>
                <a:endParaRPr lang="en-US">
                  <a:latin typeface="Arial" pitchFamily="34" charset="0"/>
                </a:endParaRPr>
              </a:p>
            </p:txBody>
          </p:sp>
          <p:sp>
            <p:nvSpPr>
              <p:cNvPr id="88" name="Text Box 32"/>
              <p:cNvSpPr txBox="1">
                <a:spLocks noChangeArrowheads="1"/>
              </p:cNvSpPr>
              <p:nvPr/>
            </p:nvSpPr>
            <p:spPr bwMode="auto">
              <a:xfrm>
                <a:off x="118135406" y="112775348"/>
                <a:ext cx="2520000" cy="540000"/>
              </a:xfrm>
              <a:prstGeom prst="rect">
                <a:avLst/>
              </a:prstGeom>
              <a:grpFill/>
              <a:ln w="9525" algn="in">
                <a:solidFill>
                  <a:schemeClr val="bg1">
                    <a:lumMod val="85000"/>
                  </a:schemeClr>
                </a:solidFill>
                <a:miter lim="800000"/>
                <a:headEnd/>
                <a:tailEnd/>
              </a:ln>
            </p:spPr>
            <p:txBody>
              <a:bodyPr lIns="36576" tIns="36576" rIns="36576" bIns="36576"/>
              <a:lstStyle/>
              <a:p>
                <a:pPr algn="ctr" defTabSz="1520001">
                  <a:defRPr/>
                </a:pPr>
                <a:r>
                  <a:rPr lang="en-GB" sz="1000" dirty="0">
                    <a:solidFill>
                      <a:schemeClr val="bg2">
                        <a:lumMod val="75000"/>
                      </a:schemeClr>
                    </a:solidFill>
                    <a:latin typeface="Comic Sans MS" pitchFamily="66" charset="0"/>
                  </a:rPr>
                  <a:t>Well done!</a:t>
                </a:r>
                <a:endParaRPr lang="en-US" dirty="0">
                  <a:solidFill>
                    <a:schemeClr val="bg2">
                      <a:lumMod val="75000"/>
                    </a:schemeClr>
                  </a:solidFill>
                </a:endParaRPr>
              </a:p>
            </p:txBody>
          </p:sp>
        </p:grpSp>
        <p:sp>
          <p:nvSpPr>
            <p:cNvPr id="13326" name="WordArt 33"/>
            <p:cNvSpPr>
              <a:spLocks noChangeArrowheads="1" noChangeShapeType="1" noTextEdit="1"/>
            </p:cNvSpPr>
            <p:nvPr/>
          </p:nvSpPr>
          <p:spPr bwMode="auto">
            <a:xfrm rot="-1132492">
              <a:off x="6977268" y="6389483"/>
              <a:ext cx="1041569" cy="293646"/>
            </a:xfrm>
            <a:prstGeom prst="rect">
              <a:avLst/>
            </a:prstGeom>
          </p:spPr>
          <p:txBody>
            <a:bodyPr wrap="none" fromWordArt="1">
              <a:prstTxWarp prst="textPlain">
                <a:avLst>
                  <a:gd name="adj" fmla="val 50000"/>
                </a:avLst>
              </a:prstTxWarp>
            </a:bodyPr>
            <a:lstStyle/>
            <a:p>
              <a:pPr algn="ctr"/>
              <a:r>
                <a:rPr lang="en-GB" sz="3200" kern="10" spc="640">
                  <a:ln w="9525" algn="ctr">
                    <a:solidFill>
                      <a:srgbClr val="FF9725"/>
                    </a:solidFill>
                    <a:round/>
                    <a:headEnd/>
                    <a:tailEnd/>
                  </a:ln>
                  <a:solidFill>
                    <a:srgbClr val="FFB265"/>
                  </a:solidFill>
                  <a:latin typeface="Arial Narrow"/>
                </a:rPr>
                <a:t>audio-recorded</a:t>
              </a:r>
            </a:p>
            <a:p>
              <a:pPr algn="ctr"/>
              <a:r>
                <a:rPr lang="en-GB" sz="3200" kern="10" spc="640">
                  <a:ln w="9525" algn="ctr">
                    <a:solidFill>
                      <a:srgbClr val="FF9725"/>
                    </a:solidFill>
                    <a:round/>
                    <a:headEnd/>
                    <a:tailEnd/>
                  </a:ln>
                  <a:solidFill>
                    <a:srgbClr val="FFB265"/>
                  </a:solidFill>
                  <a:latin typeface="Arial Narrow"/>
                </a:rPr>
                <a:t>feedback</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wipe(left)">
                                      <p:cBhvr>
                                        <p:cTn id="7" dur="1000"/>
                                        <p:tgtEl>
                                          <p:spTgt spid="133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319"/>
                                        </p:tgtEl>
                                        <p:attrNameLst>
                                          <p:attrName>style.visibility</p:attrName>
                                        </p:attrNameLst>
                                      </p:cBhvr>
                                      <p:to>
                                        <p:strVal val="visible"/>
                                      </p:to>
                                    </p:set>
                                    <p:animEffect transition="in" filter="wipe(left)">
                                      <p:cBhvr>
                                        <p:cTn id="17" dur="1000"/>
                                        <p:tgtEl>
                                          <p:spTgt spid="133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3320"/>
                                        </p:tgtEl>
                                        <p:attrNameLst>
                                          <p:attrName>style.visibility</p:attrName>
                                        </p:attrNameLst>
                                      </p:cBhvr>
                                      <p:to>
                                        <p:strVal val="visible"/>
                                      </p:to>
                                    </p:set>
                                    <p:animEffect transition="in" filter="wipe(right)">
                                      <p:cBhvr>
                                        <p:cTn id="22" dur="1000"/>
                                        <p:tgtEl>
                                          <p:spTgt spid="133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242">
                                            <p:txEl>
                                              <p:pRg st="0" end="0"/>
                                            </p:txEl>
                                          </p:spTgt>
                                        </p:tgtEl>
                                        <p:attrNameLst>
                                          <p:attrName>style.visibility</p:attrName>
                                        </p:attrNameLst>
                                      </p:cBhvr>
                                      <p:to>
                                        <p:strVal val="visible"/>
                                      </p:to>
                                    </p:set>
                                    <p:animEffect transition="in" filter="wipe(left)">
                                      <p:cBhvr>
                                        <p:cTn id="27" dur="500"/>
                                        <p:tgtEl>
                                          <p:spTgt spid="10242">
                                            <p:txEl>
                                              <p:pRg st="0" end="0"/>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0242">
                                            <p:txEl>
                                              <p:pRg st="1" end="1"/>
                                            </p:txEl>
                                          </p:spTgt>
                                        </p:tgtEl>
                                        <p:attrNameLst>
                                          <p:attrName>style.visibility</p:attrName>
                                        </p:attrNameLst>
                                      </p:cBhvr>
                                      <p:to>
                                        <p:strVal val="visible"/>
                                      </p:to>
                                    </p:set>
                                    <p:animEffect transition="in" filter="wipe(left)">
                                      <p:cBhvr>
                                        <p:cTn id="30" dur="500"/>
                                        <p:tgtEl>
                                          <p:spTgt spid="10242">
                                            <p:txEl>
                                              <p:pRg st="1" end="1"/>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0242">
                                            <p:txEl>
                                              <p:pRg st="2" end="2"/>
                                            </p:txEl>
                                          </p:spTgt>
                                        </p:tgtEl>
                                        <p:attrNameLst>
                                          <p:attrName>style.visibility</p:attrName>
                                        </p:attrNameLst>
                                      </p:cBhvr>
                                      <p:to>
                                        <p:strVal val="visible"/>
                                      </p:to>
                                    </p:set>
                                    <p:animEffect transition="in" filter="wipe(left)">
                                      <p:cBhvr>
                                        <p:cTn id="33" dur="500"/>
                                        <p:tgtEl>
                                          <p:spTgt spid="10242">
                                            <p:txEl>
                                              <p:pRg st="2" end="2"/>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0242">
                                            <p:txEl>
                                              <p:pRg st="3" end="3"/>
                                            </p:txEl>
                                          </p:spTgt>
                                        </p:tgtEl>
                                        <p:attrNameLst>
                                          <p:attrName>style.visibility</p:attrName>
                                        </p:attrNameLst>
                                      </p:cBhvr>
                                      <p:to>
                                        <p:strVal val="visible"/>
                                      </p:to>
                                    </p:set>
                                    <p:animEffect transition="in" filter="wipe(left)">
                                      <p:cBhvr>
                                        <p:cTn id="36" dur="500"/>
                                        <p:tgtEl>
                                          <p:spTgt spid="10242">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left)">
                                      <p:cBhvr>
                                        <p:cTn id="4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uiExpand="1" build="p"/>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477842" y="468317"/>
            <a:ext cx="7272337" cy="619125"/>
          </a:xfrm>
          <a:prstGeom prst="rect">
            <a:avLst/>
          </a:prstGeom>
          <a:noFill/>
          <a:ln w="9525">
            <a:noFill/>
            <a:miter lim="800000"/>
            <a:headEnd/>
            <a:tailEnd/>
          </a:ln>
        </p:spPr>
        <p:txBody>
          <a:bodyPr lIns="79395" tIns="39696" rIns="79395" bIns="39696" anchor="ctr"/>
          <a:lstStyle/>
          <a:p>
            <a:pPr defTabSz="796493" eaLnBrk="0" hangingPunct="0">
              <a:defRPr/>
            </a:pPr>
            <a:r>
              <a:rPr lang="en-GB" sz="3600" kern="0" dirty="0">
                <a:solidFill>
                  <a:srgbClr val="D60077"/>
                </a:solidFill>
                <a:latin typeface="+mj-lt"/>
                <a:ea typeface="+mj-ea"/>
                <a:cs typeface="+mj-cs"/>
              </a:rPr>
              <a:t>Student and tutor surveys</a:t>
            </a:r>
          </a:p>
        </p:txBody>
      </p:sp>
      <p:graphicFrame>
        <p:nvGraphicFramePr>
          <p:cNvPr id="8" name="Table 7"/>
          <p:cNvGraphicFramePr>
            <a:graphicFrameLocks noGrp="1"/>
          </p:cNvGraphicFramePr>
          <p:nvPr/>
        </p:nvGraphicFramePr>
        <p:xfrm>
          <a:off x="693740" y="1981200"/>
          <a:ext cx="9288462" cy="3670304"/>
        </p:xfrm>
        <a:graphic>
          <a:graphicData uri="http://schemas.openxmlformats.org/drawingml/2006/table">
            <a:tbl>
              <a:tblPr/>
              <a:tblGrid>
                <a:gridCol w="1547812"/>
                <a:gridCol w="1547813"/>
                <a:gridCol w="1549400"/>
                <a:gridCol w="1547812"/>
                <a:gridCol w="1584325"/>
                <a:gridCol w="1511300"/>
              </a:tblGrid>
              <a:tr h="458788">
                <a:tc>
                  <a:txBody>
                    <a:bodyPr/>
                    <a:lstStyle/>
                    <a:p>
                      <a:pPr marL="0" marR="0" lvl="0" indent="0" algn="l" defTabSz="914400" rtl="0" eaLnBrk="1" fontAlgn="b" latinLnBrk="0" hangingPunct="1">
                        <a:lnSpc>
                          <a:spcPct val="100000"/>
                        </a:lnSpc>
                        <a:spcBef>
                          <a:spcPts val="600"/>
                        </a:spcBef>
                        <a:spcAft>
                          <a:spcPts val="600"/>
                        </a:spcAft>
                        <a:buClrTx/>
                        <a:buSzTx/>
                        <a:buFontTx/>
                        <a:buNone/>
                        <a:tabLst/>
                      </a:pPr>
                      <a:endParaRPr kumimoji="0" lang="en-US" sz="2400" b="0" i="0" u="none" strike="noStrike" cap="none" normalizeH="0" baseline="0" dirty="0" smtClean="0">
                        <a:ln>
                          <a:noFill/>
                        </a:ln>
                        <a:solidFill>
                          <a:srgbClr val="000000"/>
                        </a:solidFill>
                        <a:effectLst/>
                        <a:latin typeface="Arial Narrow" pitchFamily="34" charset="0"/>
                      </a:endParaRPr>
                    </a:p>
                  </a:txBody>
                  <a:tcPr marL="7620" marR="7620" marT="762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pPr>
                      <a:r>
                        <a:rPr kumimoji="0" lang="en-GB" sz="2400" b="0" i="0" u="none" strike="noStrike" cap="none" normalizeH="0" baseline="0" dirty="0" smtClean="0">
                          <a:ln>
                            <a:noFill/>
                          </a:ln>
                          <a:solidFill>
                            <a:srgbClr val="000000"/>
                          </a:solidFill>
                          <a:effectLst/>
                          <a:latin typeface="Arial Narrow" pitchFamily="34" charset="0"/>
                        </a:rPr>
                        <a:t>Beginner</a:t>
                      </a:r>
                    </a:p>
                  </a:txBody>
                  <a:tcPr marL="7620" marR="7620" marT="762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pPr>
                      <a:r>
                        <a:rPr kumimoji="0" lang="en-GB" sz="2400" b="0" i="0" u="none" strike="noStrike" cap="none" normalizeH="0" baseline="0" smtClean="0">
                          <a:ln>
                            <a:noFill/>
                          </a:ln>
                          <a:solidFill>
                            <a:srgbClr val="000000"/>
                          </a:solidFill>
                          <a:effectLst/>
                          <a:latin typeface="Arial Narrow" pitchFamily="34" charset="0"/>
                        </a:rPr>
                        <a:t>Lower Int.</a:t>
                      </a:r>
                    </a:p>
                  </a:txBody>
                  <a:tcPr marL="7620" marR="7620" marT="762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pPr>
                      <a:r>
                        <a:rPr kumimoji="0" lang="en-GB" sz="2400" b="0" i="0" u="none" strike="noStrike" cap="none" normalizeH="0" baseline="0" smtClean="0">
                          <a:ln>
                            <a:noFill/>
                          </a:ln>
                          <a:solidFill>
                            <a:srgbClr val="000000"/>
                          </a:solidFill>
                          <a:effectLst/>
                          <a:latin typeface="Arial Narrow" pitchFamily="34" charset="0"/>
                        </a:rPr>
                        <a:t>Upper Int.</a:t>
                      </a:r>
                    </a:p>
                  </a:txBody>
                  <a:tcPr marL="7620" marR="7620" marT="762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pPr>
                      <a:r>
                        <a:rPr kumimoji="0" lang="en-GB" sz="2400" b="0" i="0" u="none" strike="noStrike" cap="none" normalizeH="0" baseline="0" smtClean="0">
                          <a:ln>
                            <a:noFill/>
                          </a:ln>
                          <a:solidFill>
                            <a:srgbClr val="000000"/>
                          </a:solidFill>
                          <a:effectLst/>
                          <a:latin typeface="Arial Narrow" pitchFamily="34" charset="0"/>
                        </a:rPr>
                        <a:t>Advanced</a:t>
                      </a:r>
                    </a:p>
                  </a:txBody>
                  <a:tcPr marL="7620" marR="7620" marT="762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pPr>
                      <a:r>
                        <a:rPr kumimoji="0" lang="en-GB" sz="2400" b="1" i="0" u="none" strike="noStrike" cap="none" normalizeH="0" baseline="0" smtClean="0">
                          <a:ln>
                            <a:noFill/>
                          </a:ln>
                          <a:solidFill>
                            <a:srgbClr val="000000"/>
                          </a:solidFill>
                          <a:effectLst/>
                          <a:latin typeface="Arial Narrow" pitchFamily="34" charset="0"/>
                        </a:rPr>
                        <a:t>Total</a:t>
                      </a:r>
                    </a:p>
                  </a:txBody>
                  <a:tcPr marL="7620" marR="7620" marT="762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l" defTabSz="914400" rtl="0" eaLnBrk="1" fontAlgn="b" latinLnBrk="0" hangingPunct="1">
                        <a:lnSpc>
                          <a:spcPct val="100000"/>
                        </a:lnSpc>
                        <a:spcBef>
                          <a:spcPts val="600"/>
                        </a:spcBef>
                        <a:spcAft>
                          <a:spcPts val="600"/>
                        </a:spcAft>
                        <a:buClrTx/>
                        <a:buSzTx/>
                        <a:buFontTx/>
                        <a:buNone/>
                        <a:tabLst/>
                      </a:pPr>
                      <a:r>
                        <a:rPr kumimoji="0" lang="en-GB" sz="2400" b="0" i="0" u="none" strike="noStrike" cap="none" normalizeH="0" baseline="0" smtClean="0">
                          <a:ln>
                            <a:noFill/>
                          </a:ln>
                          <a:solidFill>
                            <a:srgbClr val="000000"/>
                          </a:solidFill>
                          <a:effectLst/>
                          <a:latin typeface="Arial Narrow" pitchFamily="34" charset="0"/>
                        </a:rPr>
                        <a:t>Chinese</a:t>
                      </a:r>
                    </a:p>
                  </a:txBody>
                  <a:tcPr marL="7620" marR="7620" marT="762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AEDE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pPr>
                      <a:r>
                        <a:rPr kumimoji="0" lang="en-GB" sz="2400" b="0" i="0" u="none" strike="noStrike" cap="none" normalizeH="0" baseline="0" smtClean="0">
                          <a:ln>
                            <a:noFill/>
                          </a:ln>
                          <a:solidFill>
                            <a:srgbClr val="000000"/>
                          </a:solidFill>
                          <a:effectLst/>
                          <a:latin typeface="Arial Narrow" pitchFamily="34" charset="0"/>
                        </a:rPr>
                        <a:t>27</a:t>
                      </a:r>
                    </a:p>
                  </a:txBody>
                  <a:tcPr marL="7620" marR="7620" marT="762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AEDE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pPr>
                      <a:endParaRPr kumimoji="0" lang="en-US" sz="2400" b="0" i="0" u="none" strike="noStrike" cap="none" normalizeH="0" baseline="0" smtClean="0">
                        <a:ln>
                          <a:noFill/>
                        </a:ln>
                        <a:solidFill>
                          <a:srgbClr val="000000"/>
                        </a:solidFill>
                        <a:effectLst/>
                        <a:latin typeface="Arial Narrow" pitchFamily="34" charset="0"/>
                      </a:endParaRPr>
                    </a:p>
                  </a:txBody>
                  <a:tcPr marL="7620" marR="7620" marT="762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AEDE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pPr>
                      <a:endParaRPr kumimoji="0" lang="en-US" sz="2400" b="0" i="0" u="none" strike="noStrike" cap="none" normalizeH="0" baseline="0" smtClean="0">
                        <a:ln>
                          <a:noFill/>
                        </a:ln>
                        <a:solidFill>
                          <a:srgbClr val="000000"/>
                        </a:solidFill>
                        <a:effectLst/>
                        <a:latin typeface="Arial Narrow" pitchFamily="34" charset="0"/>
                      </a:endParaRPr>
                    </a:p>
                  </a:txBody>
                  <a:tcPr marL="7620" marR="7620" marT="762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AEDE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pPr>
                      <a:endParaRPr kumimoji="0" lang="en-US" sz="2400" b="0" i="0" u="none" strike="noStrike" cap="none" normalizeH="0" baseline="0" smtClean="0">
                        <a:ln>
                          <a:noFill/>
                        </a:ln>
                        <a:solidFill>
                          <a:srgbClr val="000000"/>
                        </a:solidFill>
                        <a:effectLst/>
                        <a:latin typeface="Arial Narrow" pitchFamily="34" charset="0"/>
                      </a:endParaRPr>
                    </a:p>
                  </a:txBody>
                  <a:tcPr marL="7620" marR="7620" marT="762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AEDE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pPr>
                      <a:r>
                        <a:rPr kumimoji="0" lang="en-GB" sz="2400" b="1" i="0" u="none" strike="noStrike" cap="none" normalizeH="0" baseline="0" smtClean="0">
                          <a:ln>
                            <a:noFill/>
                          </a:ln>
                          <a:solidFill>
                            <a:srgbClr val="000000"/>
                          </a:solidFill>
                          <a:effectLst/>
                          <a:latin typeface="Arial Narrow" pitchFamily="34" charset="0"/>
                        </a:rPr>
                        <a:t>27</a:t>
                      </a:r>
                    </a:p>
                  </a:txBody>
                  <a:tcPr marL="7620" marR="7620" marT="762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AEDEF"/>
                    </a:solidFill>
                  </a:tcPr>
                </a:tc>
              </a:tr>
              <a:tr h="458788">
                <a:tc>
                  <a:txBody>
                    <a:bodyPr/>
                    <a:lstStyle/>
                    <a:p>
                      <a:pPr marL="0" marR="0" lvl="0" indent="0" algn="l" defTabSz="914400" rtl="0" eaLnBrk="1" fontAlgn="b" latinLnBrk="0" hangingPunct="1">
                        <a:lnSpc>
                          <a:spcPct val="100000"/>
                        </a:lnSpc>
                        <a:spcBef>
                          <a:spcPts val="600"/>
                        </a:spcBef>
                        <a:spcAft>
                          <a:spcPts val="600"/>
                        </a:spcAft>
                        <a:buClrTx/>
                        <a:buSzTx/>
                        <a:buFontTx/>
                        <a:buNone/>
                        <a:tabLst/>
                      </a:pPr>
                      <a:r>
                        <a:rPr kumimoji="0" lang="en-GB" sz="2400" b="0" i="0" u="none" strike="noStrike" cap="none" normalizeH="0" baseline="0" smtClean="0">
                          <a:ln>
                            <a:noFill/>
                          </a:ln>
                          <a:solidFill>
                            <a:srgbClr val="000000"/>
                          </a:solidFill>
                          <a:effectLst/>
                          <a:latin typeface="Arial Narrow" pitchFamily="34" charset="0"/>
                        </a:rPr>
                        <a:t>French</a:t>
                      </a:r>
                    </a:p>
                  </a:txBody>
                  <a:tcPr marL="7620" marR="7620" marT="762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pPr>
                      <a:r>
                        <a:rPr kumimoji="0" lang="en-GB" sz="2400" b="0" i="0" u="none" strike="noStrike" cap="none" normalizeH="0" baseline="0" smtClean="0">
                          <a:ln>
                            <a:noFill/>
                          </a:ln>
                          <a:solidFill>
                            <a:srgbClr val="000000"/>
                          </a:solidFill>
                          <a:effectLst/>
                          <a:latin typeface="Arial Narrow" pitchFamily="34" charset="0"/>
                        </a:rPr>
                        <a:t>106</a:t>
                      </a:r>
                    </a:p>
                  </a:txBody>
                  <a:tcPr marL="7620" marR="7620" marT="762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pPr>
                      <a:r>
                        <a:rPr kumimoji="0" lang="en-GB" sz="2400" b="0" i="0" u="none" strike="noStrike" cap="none" normalizeH="0" baseline="0" smtClean="0">
                          <a:ln>
                            <a:noFill/>
                          </a:ln>
                          <a:solidFill>
                            <a:srgbClr val="000000"/>
                          </a:solidFill>
                          <a:effectLst/>
                          <a:latin typeface="Arial Narrow" pitchFamily="34" charset="0"/>
                        </a:rPr>
                        <a:t>72</a:t>
                      </a:r>
                    </a:p>
                  </a:txBody>
                  <a:tcPr marL="7620" marR="7620" marT="762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pPr>
                      <a:r>
                        <a:rPr kumimoji="0" lang="en-GB" sz="2400" b="0" i="0" u="none" strike="noStrike" cap="none" normalizeH="0" baseline="0" smtClean="0">
                          <a:ln>
                            <a:noFill/>
                          </a:ln>
                          <a:solidFill>
                            <a:srgbClr val="000000"/>
                          </a:solidFill>
                          <a:effectLst/>
                          <a:latin typeface="Arial Narrow" pitchFamily="34" charset="0"/>
                        </a:rPr>
                        <a:t>23</a:t>
                      </a:r>
                    </a:p>
                  </a:txBody>
                  <a:tcPr marL="7620" marR="7620" marT="762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pPr>
                      <a:r>
                        <a:rPr kumimoji="0" lang="en-GB" sz="2400" b="0" i="0" u="none" strike="noStrike" cap="none" normalizeH="0" baseline="0" smtClean="0">
                          <a:ln>
                            <a:noFill/>
                          </a:ln>
                          <a:solidFill>
                            <a:srgbClr val="000000"/>
                          </a:solidFill>
                          <a:effectLst/>
                          <a:latin typeface="Arial Narrow" pitchFamily="34" charset="0"/>
                        </a:rPr>
                        <a:t>31</a:t>
                      </a:r>
                    </a:p>
                  </a:txBody>
                  <a:tcPr marL="7620" marR="7620" marT="762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pPr>
                      <a:r>
                        <a:rPr kumimoji="0" lang="en-GB" sz="2400" b="1" i="0" u="none" strike="noStrike" cap="none" normalizeH="0" baseline="0" smtClean="0">
                          <a:ln>
                            <a:noFill/>
                          </a:ln>
                          <a:solidFill>
                            <a:srgbClr val="000000"/>
                          </a:solidFill>
                          <a:effectLst/>
                          <a:latin typeface="Arial Narrow" pitchFamily="34" charset="0"/>
                        </a:rPr>
                        <a:t>232</a:t>
                      </a:r>
                    </a:p>
                  </a:txBody>
                  <a:tcPr marL="7620" marR="7620" marT="7620" marB="0" anchor="ctr" horzOverflow="overflow">
                    <a:lnL>
                      <a:noFill/>
                    </a:lnL>
                    <a:lnR>
                      <a:noFill/>
                    </a:lnR>
                    <a:lnT>
                      <a:noFill/>
                    </a:lnT>
                    <a:lnB>
                      <a:noFill/>
                    </a:lnB>
                    <a:lnTlToBr>
                      <a:noFill/>
                    </a:lnTlToBr>
                    <a:lnBlToTr>
                      <a:noFill/>
                    </a:lnBlToTr>
                    <a:noFill/>
                  </a:tcPr>
                </a:tc>
              </a:tr>
              <a:tr h="458788">
                <a:tc>
                  <a:txBody>
                    <a:bodyPr/>
                    <a:lstStyle/>
                    <a:p>
                      <a:pPr marL="0" marR="0" lvl="0" indent="0" algn="l" defTabSz="914400" rtl="0" eaLnBrk="1" fontAlgn="b" latinLnBrk="0" hangingPunct="1">
                        <a:lnSpc>
                          <a:spcPct val="100000"/>
                        </a:lnSpc>
                        <a:spcBef>
                          <a:spcPts val="600"/>
                        </a:spcBef>
                        <a:spcAft>
                          <a:spcPts val="600"/>
                        </a:spcAft>
                        <a:buClrTx/>
                        <a:buSzTx/>
                        <a:buFontTx/>
                        <a:buNone/>
                        <a:tabLst/>
                      </a:pPr>
                      <a:r>
                        <a:rPr kumimoji="0" lang="en-GB" sz="2400" b="0" i="0" u="none" strike="noStrike" cap="none" normalizeH="0" baseline="0" smtClean="0">
                          <a:ln>
                            <a:noFill/>
                          </a:ln>
                          <a:solidFill>
                            <a:srgbClr val="000000"/>
                          </a:solidFill>
                          <a:effectLst/>
                          <a:latin typeface="Arial Narrow" pitchFamily="34" charset="0"/>
                        </a:rPr>
                        <a:t>German</a:t>
                      </a:r>
                    </a:p>
                  </a:txBody>
                  <a:tcPr marL="7620" marR="7620" marT="7620" marB="0" anchor="ctr" horzOverflow="overflow">
                    <a:lnL>
                      <a:noFill/>
                    </a:lnL>
                    <a:lnR>
                      <a:noFill/>
                    </a:lnR>
                    <a:lnT>
                      <a:noFill/>
                    </a:lnT>
                    <a:lnB>
                      <a:noFill/>
                    </a:lnB>
                    <a:lnTlToBr>
                      <a:noFill/>
                    </a:lnTlToBr>
                    <a:lnBlToTr>
                      <a:noFill/>
                    </a:lnBlToTr>
                    <a:solidFill>
                      <a:srgbClr val="DAEDE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pPr>
                      <a:r>
                        <a:rPr kumimoji="0" lang="en-GB" sz="2400" b="0" i="0" u="none" strike="noStrike" cap="none" normalizeH="0" baseline="0" smtClean="0">
                          <a:ln>
                            <a:noFill/>
                          </a:ln>
                          <a:solidFill>
                            <a:srgbClr val="000000"/>
                          </a:solidFill>
                          <a:effectLst/>
                          <a:latin typeface="Arial Narrow" pitchFamily="34" charset="0"/>
                        </a:rPr>
                        <a:t>63</a:t>
                      </a:r>
                    </a:p>
                  </a:txBody>
                  <a:tcPr marL="7620" marR="7620" marT="7620" marB="0" anchor="ctr" horzOverflow="overflow">
                    <a:lnL>
                      <a:noFill/>
                    </a:lnL>
                    <a:lnR>
                      <a:noFill/>
                    </a:lnR>
                    <a:lnT>
                      <a:noFill/>
                    </a:lnT>
                    <a:lnB>
                      <a:noFill/>
                    </a:lnB>
                    <a:lnTlToBr>
                      <a:noFill/>
                    </a:lnTlToBr>
                    <a:lnBlToTr>
                      <a:noFill/>
                    </a:lnBlToTr>
                    <a:solidFill>
                      <a:srgbClr val="DAEDE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pPr>
                      <a:r>
                        <a:rPr kumimoji="0" lang="en-GB" sz="2400" b="0" i="0" u="none" strike="noStrike" cap="none" normalizeH="0" baseline="0" smtClean="0">
                          <a:ln>
                            <a:noFill/>
                          </a:ln>
                          <a:solidFill>
                            <a:srgbClr val="000000"/>
                          </a:solidFill>
                          <a:effectLst/>
                          <a:latin typeface="Arial Narrow" pitchFamily="34" charset="0"/>
                        </a:rPr>
                        <a:t>41</a:t>
                      </a:r>
                    </a:p>
                  </a:txBody>
                  <a:tcPr marL="7620" marR="7620" marT="7620" marB="0" anchor="ctr" horzOverflow="overflow">
                    <a:lnL>
                      <a:noFill/>
                    </a:lnL>
                    <a:lnR>
                      <a:noFill/>
                    </a:lnR>
                    <a:lnT>
                      <a:noFill/>
                    </a:lnT>
                    <a:lnB>
                      <a:noFill/>
                    </a:lnB>
                    <a:lnTlToBr>
                      <a:noFill/>
                    </a:lnTlToBr>
                    <a:lnBlToTr>
                      <a:noFill/>
                    </a:lnBlToTr>
                    <a:solidFill>
                      <a:srgbClr val="DAEDE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pPr>
                      <a:r>
                        <a:rPr kumimoji="0" lang="en-GB" sz="2400" b="0" i="0" u="none" strike="noStrike" cap="none" normalizeH="0" baseline="0" smtClean="0">
                          <a:ln>
                            <a:noFill/>
                          </a:ln>
                          <a:solidFill>
                            <a:srgbClr val="000000"/>
                          </a:solidFill>
                          <a:effectLst/>
                          <a:latin typeface="Arial Narrow" pitchFamily="34" charset="0"/>
                        </a:rPr>
                        <a:t>16</a:t>
                      </a:r>
                    </a:p>
                  </a:txBody>
                  <a:tcPr marL="7620" marR="7620" marT="7620" marB="0" anchor="ctr" horzOverflow="overflow">
                    <a:lnL>
                      <a:noFill/>
                    </a:lnL>
                    <a:lnR>
                      <a:noFill/>
                    </a:lnR>
                    <a:lnT>
                      <a:noFill/>
                    </a:lnT>
                    <a:lnB>
                      <a:noFill/>
                    </a:lnB>
                    <a:lnTlToBr>
                      <a:noFill/>
                    </a:lnTlToBr>
                    <a:lnBlToTr>
                      <a:noFill/>
                    </a:lnBlToTr>
                    <a:solidFill>
                      <a:srgbClr val="DAEDE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pPr>
                      <a:r>
                        <a:rPr kumimoji="0" lang="en-GB" sz="2400" b="0" i="0" u="none" strike="noStrike" cap="none" normalizeH="0" baseline="0" smtClean="0">
                          <a:ln>
                            <a:noFill/>
                          </a:ln>
                          <a:solidFill>
                            <a:srgbClr val="000000"/>
                          </a:solidFill>
                          <a:effectLst/>
                          <a:latin typeface="Arial Narrow" pitchFamily="34" charset="0"/>
                        </a:rPr>
                        <a:t>9</a:t>
                      </a:r>
                    </a:p>
                  </a:txBody>
                  <a:tcPr marL="7620" marR="7620" marT="7620" marB="0" anchor="ctr" horzOverflow="overflow">
                    <a:lnL>
                      <a:noFill/>
                    </a:lnL>
                    <a:lnR>
                      <a:noFill/>
                    </a:lnR>
                    <a:lnT>
                      <a:noFill/>
                    </a:lnT>
                    <a:lnB>
                      <a:noFill/>
                    </a:lnB>
                    <a:lnTlToBr>
                      <a:noFill/>
                    </a:lnTlToBr>
                    <a:lnBlToTr>
                      <a:noFill/>
                    </a:lnBlToTr>
                    <a:solidFill>
                      <a:srgbClr val="DAEDE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pPr>
                      <a:r>
                        <a:rPr kumimoji="0" lang="en-GB" sz="2400" b="1" i="0" u="none" strike="noStrike" cap="none" normalizeH="0" baseline="0" smtClean="0">
                          <a:ln>
                            <a:noFill/>
                          </a:ln>
                          <a:solidFill>
                            <a:srgbClr val="000000"/>
                          </a:solidFill>
                          <a:effectLst/>
                          <a:latin typeface="Arial Narrow" pitchFamily="34" charset="0"/>
                        </a:rPr>
                        <a:t>129</a:t>
                      </a:r>
                    </a:p>
                  </a:txBody>
                  <a:tcPr marL="7620" marR="7620" marT="7620" marB="0" anchor="ctr" horzOverflow="overflow">
                    <a:lnL>
                      <a:noFill/>
                    </a:lnL>
                    <a:lnR>
                      <a:noFill/>
                    </a:lnR>
                    <a:lnT>
                      <a:noFill/>
                    </a:lnT>
                    <a:lnB>
                      <a:noFill/>
                    </a:lnB>
                    <a:lnTlToBr>
                      <a:noFill/>
                    </a:lnTlToBr>
                    <a:lnBlToTr>
                      <a:noFill/>
                    </a:lnBlToTr>
                    <a:solidFill>
                      <a:srgbClr val="DAEDEF"/>
                    </a:solidFill>
                  </a:tcPr>
                </a:tc>
              </a:tr>
              <a:tr h="458788">
                <a:tc>
                  <a:txBody>
                    <a:bodyPr/>
                    <a:lstStyle/>
                    <a:p>
                      <a:pPr marL="0" marR="0" lvl="0" indent="0" algn="l" defTabSz="914400" rtl="0" eaLnBrk="1" fontAlgn="b" latinLnBrk="0" hangingPunct="1">
                        <a:lnSpc>
                          <a:spcPct val="100000"/>
                        </a:lnSpc>
                        <a:spcBef>
                          <a:spcPts val="600"/>
                        </a:spcBef>
                        <a:spcAft>
                          <a:spcPts val="600"/>
                        </a:spcAft>
                        <a:buClrTx/>
                        <a:buSzTx/>
                        <a:buFontTx/>
                        <a:buNone/>
                        <a:tabLst/>
                      </a:pPr>
                      <a:r>
                        <a:rPr kumimoji="0" lang="en-GB" sz="2400" b="0" i="0" u="none" strike="noStrike" cap="none" normalizeH="0" baseline="0" smtClean="0">
                          <a:ln>
                            <a:noFill/>
                          </a:ln>
                          <a:solidFill>
                            <a:srgbClr val="000000"/>
                          </a:solidFill>
                          <a:effectLst/>
                          <a:latin typeface="Arial Narrow" pitchFamily="34" charset="0"/>
                        </a:rPr>
                        <a:t>Italian</a:t>
                      </a:r>
                    </a:p>
                  </a:txBody>
                  <a:tcPr marL="7620" marR="7620" marT="762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pPr>
                      <a:r>
                        <a:rPr kumimoji="0" lang="en-GB" sz="2400" b="0" i="0" u="none" strike="noStrike" cap="none" normalizeH="0" baseline="0" smtClean="0">
                          <a:ln>
                            <a:noFill/>
                          </a:ln>
                          <a:solidFill>
                            <a:srgbClr val="000000"/>
                          </a:solidFill>
                          <a:effectLst/>
                          <a:latin typeface="Arial Narrow" pitchFamily="34" charset="0"/>
                        </a:rPr>
                        <a:t>85</a:t>
                      </a:r>
                    </a:p>
                  </a:txBody>
                  <a:tcPr marL="7620" marR="7620" marT="762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pPr>
                      <a:r>
                        <a:rPr kumimoji="0" lang="en-GB" sz="2400" b="0" i="0" u="none" strike="noStrike" cap="none" normalizeH="0" baseline="0" smtClean="0">
                          <a:ln>
                            <a:noFill/>
                          </a:ln>
                          <a:solidFill>
                            <a:srgbClr val="000000"/>
                          </a:solidFill>
                          <a:effectLst/>
                          <a:latin typeface="Arial Narrow" pitchFamily="34" charset="0"/>
                        </a:rPr>
                        <a:t>46</a:t>
                      </a:r>
                    </a:p>
                  </a:txBody>
                  <a:tcPr marL="7620" marR="7620" marT="762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pPr>
                      <a:endParaRPr kumimoji="0" lang="en-US" sz="2400" b="0" i="0" u="none" strike="noStrike" cap="none" normalizeH="0" baseline="0" smtClean="0">
                        <a:ln>
                          <a:noFill/>
                        </a:ln>
                        <a:solidFill>
                          <a:srgbClr val="000000"/>
                        </a:solidFill>
                        <a:effectLst/>
                        <a:latin typeface="Arial Narrow" pitchFamily="34" charset="0"/>
                      </a:endParaRPr>
                    </a:p>
                  </a:txBody>
                  <a:tcPr marL="7620" marR="7620" marT="762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pPr>
                      <a:endParaRPr kumimoji="0" lang="en-US" sz="2400" b="0" i="0" u="none" strike="noStrike" cap="none" normalizeH="0" baseline="0" smtClean="0">
                        <a:ln>
                          <a:noFill/>
                        </a:ln>
                        <a:solidFill>
                          <a:srgbClr val="000000"/>
                        </a:solidFill>
                        <a:effectLst/>
                        <a:latin typeface="Arial Narrow" pitchFamily="34" charset="0"/>
                      </a:endParaRPr>
                    </a:p>
                  </a:txBody>
                  <a:tcPr marL="7620" marR="7620" marT="762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pPr>
                      <a:r>
                        <a:rPr kumimoji="0" lang="en-GB" sz="2400" b="1" i="0" u="none" strike="noStrike" cap="none" normalizeH="0" baseline="0" smtClean="0">
                          <a:ln>
                            <a:noFill/>
                          </a:ln>
                          <a:solidFill>
                            <a:srgbClr val="000000"/>
                          </a:solidFill>
                          <a:effectLst/>
                          <a:latin typeface="Arial Narrow" pitchFamily="34" charset="0"/>
                        </a:rPr>
                        <a:t>131</a:t>
                      </a:r>
                    </a:p>
                  </a:txBody>
                  <a:tcPr marL="7620" marR="7620" marT="7620" marB="0" anchor="ctr" horzOverflow="overflow">
                    <a:lnL>
                      <a:noFill/>
                    </a:lnL>
                    <a:lnR>
                      <a:noFill/>
                    </a:lnR>
                    <a:lnT>
                      <a:noFill/>
                    </a:lnT>
                    <a:lnB>
                      <a:noFill/>
                    </a:lnB>
                    <a:lnTlToBr>
                      <a:noFill/>
                    </a:lnTlToBr>
                    <a:lnBlToTr>
                      <a:noFill/>
                    </a:lnBlToTr>
                    <a:noFill/>
                  </a:tcPr>
                </a:tc>
              </a:tr>
              <a:tr h="458788">
                <a:tc>
                  <a:txBody>
                    <a:bodyPr/>
                    <a:lstStyle/>
                    <a:p>
                      <a:pPr marL="0" marR="0" lvl="0" indent="0" algn="l" defTabSz="914400" rtl="0" eaLnBrk="1" fontAlgn="b" latinLnBrk="0" hangingPunct="1">
                        <a:lnSpc>
                          <a:spcPct val="100000"/>
                        </a:lnSpc>
                        <a:spcBef>
                          <a:spcPts val="600"/>
                        </a:spcBef>
                        <a:spcAft>
                          <a:spcPts val="600"/>
                        </a:spcAft>
                        <a:buClrTx/>
                        <a:buSzTx/>
                        <a:buFontTx/>
                        <a:buNone/>
                        <a:tabLst/>
                      </a:pPr>
                      <a:r>
                        <a:rPr kumimoji="0" lang="en-GB" sz="2400" b="0" i="0" u="none" strike="noStrike" cap="none" normalizeH="0" baseline="0" smtClean="0">
                          <a:ln>
                            <a:noFill/>
                          </a:ln>
                          <a:solidFill>
                            <a:srgbClr val="000000"/>
                          </a:solidFill>
                          <a:effectLst/>
                          <a:latin typeface="Arial Narrow" pitchFamily="34" charset="0"/>
                        </a:rPr>
                        <a:t>Spanish</a:t>
                      </a:r>
                    </a:p>
                  </a:txBody>
                  <a:tcPr marL="7620" marR="7620" marT="7620" marB="0" anchor="ctr" horzOverflow="overflow">
                    <a:lnL>
                      <a:noFill/>
                    </a:lnL>
                    <a:lnR>
                      <a:noFill/>
                    </a:lnR>
                    <a:lnT>
                      <a:noFill/>
                    </a:lnT>
                    <a:lnB>
                      <a:noFill/>
                    </a:lnB>
                    <a:lnTlToBr>
                      <a:noFill/>
                    </a:lnTlToBr>
                    <a:lnBlToTr>
                      <a:noFill/>
                    </a:lnBlToTr>
                    <a:solidFill>
                      <a:srgbClr val="DAEDE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pPr>
                      <a:r>
                        <a:rPr kumimoji="0" lang="en-GB" sz="2400" b="0" i="0" u="none" strike="noStrike" cap="none" normalizeH="0" baseline="0" smtClean="0">
                          <a:ln>
                            <a:noFill/>
                          </a:ln>
                          <a:solidFill>
                            <a:srgbClr val="000000"/>
                          </a:solidFill>
                          <a:effectLst/>
                          <a:latin typeface="Arial Narrow" pitchFamily="34" charset="0"/>
                        </a:rPr>
                        <a:t>90</a:t>
                      </a:r>
                    </a:p>
                  </a:txBody>
                  <a:tcPr marL="7620" marR="7620" marT="7620" marB="0" anchor="ctr" horzOverflow="overflow">
                    <a:lnL>
                      <a:noFill/>
                    </a:lnL>
                    <a:lnR>
                      <a:noFill/>
                    </a:lnR>
                    <a:lnT>
                      <a:noFill/>
                    </a:lnT>
                    <a:lnB>
                      <a:noFill/>
                    </a:lnB>
                    <a:lnTlToBr>
                      <a:noFill/>
                    </a:lnTlToBr>
                    <a:lnBlToTr>
                      <a:noFill/>
                    </a:lnBlToTr>
                    <a:solidFill>
                      <a:srgbClr val="DAEDE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pPr>
                      <a:r>
                        <a:rPr kumimoji="0" lang="en-GB" sz="2400" b="0" i="0" u="none" strike="noStrike" cap="none" normalizeH="0" baseline="0" smtClean="0">
                          <a:ln>
                            <a:noFill/>
                          </a:ln>
                          <a:solidFill>
                            <a:srgbClr val="000000"/>
                          </a:solidFill>
                          <a:effectLst/>
                          <a:latin typeface="Arial Narrow" pitchFamily="34" charset="0"/>
                        </a:rPr>
                        <a:t>80</a:t>
                      </a:r>
                    </a:p>
                  </a:txBody>
                  <a:tcPr marL="7620" marR="7620" marT="7620" marB="0" anchor="ctr" horzOverflow="overflow">
                    <a:lnL>
                      <a:noFill/>
                    </a:lnL>
                    <a:lnR>
                      <a:noFill/>
                    </a:lnR>
                    <a:lnT>
                      <a:noFill/>
                    </a:lnT>
                    <a:lnB>
                      <a:noFill/>
                    </a:lnB>
                    <a:lnTlToBr>
                      <a:noFill/>
                    </a:lnTlToBr>
                    <a:lnBlToTr>
                      <a:noFill/>
                    </a:lnBlToTr>
                    <a:solidFill>
                      <a:srgbClr val="DAEDE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pPr>
                      <a:r>
                        <a:rPr kumimoji="0" lang="en-GB" sz="2400" b="0" i="0" u="none" strike="noStrike" cap="none" normalizeH="0" baseline="0" smtClean="0">
                          <a:ln>
                            <a:noFill/>
                          </a:ln>
                          <a:solidFill>
                            <a:srgbClr val="000000"/>
                          </a:solidFill>
                          <a:effectLst/>
                          <a:latin typeface="Arial Narrow" pitchFamily="34" charset="0"/>
                        </a:rPr>
                        <a:t>18</a:t>
                      </a:r>
                    </a:p>
                  </a:txBody>
                  <a:tcPr marL="7620" marR="7620" marT="7620" marB="0" anchor="ctr" horzOverflow="overflow">
                    <a:lnL>
                      <a:noFill/>
                    </a:lnL>
                    <a:lnR>
                      <a:noFill/>
                    </a:lnR>
                    <a:lnT>
                      <a:noFill/>
                    </a:lnT>
                    <a:lnB>
                      <a:noFill/>
                    </a:lnB>
                    <a:lnTlToBr>
                      <a:noFill/>
                    </a:lnTlToBr>
                    <a:lnBlToTr>
                      <a:noFill/>
                    </a:lnBlToTr>
                    <a:solidFill>
                      <a:srgbClr val="DAEDE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pPr>
                      <a:r>
                        <a:rPr kumimoji="0" lang="en-GB" sz="2400" b="0" i="0" u="none" strike="noStrike" cap="none" normalizeH="0" baseline="0" smtClean="0">
                          <a:ln>
                            <a:noFill/>
                          </a:ln>
                          <a:solidFill>
                            <a:srgbClr val="000000"/>
                          </a:solidFill>
                          <a:effectLst/>
                          <a:latin typeface="Arial Narrow" pitchFamily="34" charset="0"/>
                        </a:rPr>
                        <a:t>22</a:t>
                      </a:r>
                    </a:p>
                  </a:txBody>
                  <a:tcPr marL="7620" marR="7620" marT="7620" marB="0" anchor="ctr" horzOverflow="overflow">
                    <a:lnL>
                      <a:noFill/>
                    </a:lnL>
                    <a:lnR>
                      <a:noFill/>
                    </a:lnR>
                    <a:lnT>
                      <a:noFill/>
                    </a:lnT>
                    <a:lnB>
                      <a:noFill/>
                    </a:lnB>
                    <a:lnTlToBr>
                      <a:noFill/>
                    </a:lnTlToBr>
                    <a:lnBlToTr>
                      <a:noFill/>
                    </a:lnBlToTr>
                    <a:solidFill>
                      <a:srgbClr val="DAEDE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pPr>
                      <a:r>
                        <a:rPr kumimoji="0" lang="en-GB" sz="2400" b="1" i="0" u="none" strike="noStrike" cap="none" normalizeH="0" baseline="0" smtClean="0">
                          <a:ln>
                            <a:noFill/>
                          </a:ln>
                          <a:solidFill>
                            <a:srgbClr val="000000"/>
                          </a:solidFill>
                          <a:effectLst/>
                          <a:latin typeface="Arial Narrow" pitchFamily="34" charset="0"/>
                        </a:rPr>
                        <a:t>210</a:t>
                      </a:r>
                    </a:p>
                  </a:txBody>
                  <a:tcPr marL="7620" marR="7620" marT="7620" marB="0" anchor="ctr" horzOverflow="overflow">
                    <a:lnL>
                      <a:noFill/>
                    </a:lnL>
                    <a:lnR>
                      <a:noFill/>
                    </a:lnR>
                    <a:lnT>
                      <a:noFill/>
                    </a:lnT>
                    <a:lnB>
                      <a:noFill/>
                    </a:lnB>
                    <a:lnTlToBr>
                      <a:noFill/>
                    </a:lnTlToBr>
                    <a:lnBlToTr>
                      <a:noFill/>
                    </a:lnBlToTr>
                    <a:solidFill>
                      <a:srgbClr val="DAEDEF"/>
                    </a:solidFill>
                  </a:tcPr>
                </a:tc>
              </a:tr>
              <a:tr h="458788">
                <a:tc>
                  <a:txBody>
                    <a:bodyPr/>
                    <a:lstStyle/>
                    <a:p>
                      <a:pPr marL="0" marR="0" lvl="0" indent="0" algn="l" defTabSz="914400" rtl="0" eaLnBrk="1" fontAlgn="b" latinLnBrk="0" hangingPunct="1">
                        <a:lnSpc>
                          <a:spcPct val="100000"/>
                        </a:lnSpc>
                        <a:spcBef>
                          <a:spcPts val="600"/>
                        </a:spcBef>
                        <a:spcAft>
                          <a:spcPts val="600"/>
                        </a:spcAft>
                        <a:buClrTx/>
                        <a:buSzTx/>
                        <a:buFontTx/>
                        <a:buNone/>
                        <a:tabLst/>
                      </a:pPr>
                      <a:r>
                        <a:rPr kumimoji="0" lang="en-GB" sz="2400" b="0" i="0" u="none" strike="noStrike" cap="none" normalizeH="0" baseline="0" smtClean="0">
                          <a:ln>
                            <a:noFill/>
                          </a:ln>
                          <a:solidFill>
                            <a:srgbClr val="000000"/>
                          </a:solidFill>
                          <a:effectLst/>
                          <a:latin typeface="Arial Narrow" pitchFamily="34" charset="0"/>
                        </a:rPr>
                        <a:t>Welsh</a:t>
                      </a:r>
                    </a:p>
                  </a:txBody>
                  <a:tcPr marL="7620" marR="7620" marT="762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pPr>
                      <a:r>
                        <a:rPr kumimoji="0" lang="en-GB" sz="2400" b="0" i="0" u="none" strike="noStrike" cap="none" normalizeH="0" baseline="0" smtClean="0">
                          <a:ln>
                            <a:noFill/>
                          </a:ln>
                          <a:solidFill>
                            <a:srgbClr val="000000"/>
                          </a:solidFill>
                          <a:effectLst/>
                          <a:latin typeface="Arial Narrow" pitchFamily="34" charset="0"/>
                        </a:rPr>
                        <a:t>7</a:t>
                      </a:r>
                    </a:p>
                  </a:txBody>
                  <a:tcPr marL="7620" marR="7620" marT="762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pPr>
                      <a:endParaRPr kumimoji="0" lang="en-US" sz="2400" b="0" i="0" u="none" strike="noStrike" cap="none" normalizeH="0" baseline="0" smtClean="0">
                        <a:ln>
                          <a:noFill/>
                        </a:ln>
                        <a:solidFill>
                          <a:srgbClr val="000000"/>
                        </a:solidFill>
                        <a:effectLst/>
                        <a:latin typeface="Arial Narrow" pitchFamily="34" charset="0"/>
                      </a:endParaRPr>
                    </a:p>
                  </a:txBody>
                  <a:tcPr marL="7620" marR="7620" marT="762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pPr>
                      <a:endParaRPr kumimoji="0" lang="en-US" sz="2400" b="0" i="0" u="none" strike="noStrike" cap="none" normalizeH="0" baseline="0" smtClean="0">
                        <a:ln>
                          <a:noFill/>
                        </a:ln>
                        <a:solidFill>
                          <a:srgbClr val="000000"/>
                        </a:solidFill>
                        <a:effectLst/>
                        <a:latin typeface="Arial Narrow" pitchFamily="34" charset="0"/>
                      </a:endParaRPr>
                    </a:p>
                  </a:txBody>
                  <a:tcPr marL="7620" marR="7620" marT="762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pPr>
                      <a:endParaRPr kumimoji="0" lang="en-US" sz="2400" b="0" i="0" u="none" strike="noStrike" cap="none" normalizeH="0" baseline="0" smtClean="0">
                        <a:ln>
                          <a:noFill/>
                        </a:ln>
                        <a:solidFill>
                          <a:srgbClr val="000000"/>
                        </a:solidFill>
                        <a:effectLst/>
                        <a:latin typeface="Arial Narrow" pitchFamily="34" charset="0"/>
                      </a:endParaRPr>
                    </a:p>
                  </a:txBody>
                  <a:tcPr marL="7620" marR="7620" marT="762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pPr>
                      <a:r>
                        <a:rPr kumimoji="0" lang="en-GB" sz="2400" b="1" i="0" u="none" strike="noStrike" cap="none" normalizeH="0" baseline="0" smtClean="0">
                          <a:ln>
                            <a:noFill/>
                          </a:ln>
                          <a:solidFill>
                            <a:srgbClr val="000000"/>
                          </a:solidFill>
                          <a:effectLst/>
                          <a:latin typeface="Arial Narrow" pitchFamily="34" charset="0"/>
                        </a:rPr>
                        <a:t>7</a:t>
                      </a:r>
                    </a:p>
                  </a:txBody>
                  <a:tcPr marL="7620" marR="7620" marT="762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l" defTabSz="914400" rtl="0" eaLnBrk="1" fontAlgn="b" latinLnBrk="0" hangingPunct="1">
                        <a:lnSpc>
                          <a:spcPct val="100000"/>
                        </a:lnSpc>
                        <a:spcBef>
                          <a:spcPts val="600"/>
                        </a:spcBef>
                        <a:spcAft>
                          <a:spcPts val="600"/>
                        </a:spcAft>
                        <a:buClrTx/>
                        <a:buSzTx/>
                        <a:buFontTx/>
                        <a:buNone/>
                        <a:tabLst/>
                      </a:pPr>
                      <a:r>
                        <a:rPr kumimoji="0" lang="en-GB" sz="2400" b="1" i="0" u="none" strike="noStrike" cap="none" normalizeH="0" baseline="0" smtClean="0">
                          <a:ln>
                            <a:noFill/>
                          </a:ln>
                          <a:solidFill>
                            <a:srgbClr val="000000"/>
                          </a:solidFill>
                          <a:effectLst/>
                          <a:latin typeface="Arial Narrow" pitchFamily="34" charset="0"/>
                        </a:rPr>
                        <a:t>Total</a:t>
                      </a:r>
                    </a:p>
                  </a:txBody>
                  <a:tcPr marL="7620" marR="7620" marT="762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pPr>
                      <a:r>
                        <a:rPr kumimoji="0" lang="en-GB" sz="2400" b="1" i="0" u="none" strike="noStrike" cap="none" normalizeH="0" baseline="0" smtClean="0">
                          <a:ln>
                            <a:noFill/>
                          </a:ln>
                          <a:solidFill>
                            <a:srgbClr val="000000"/>
                          </a:solidFill>
                          <a:effectLst/>
                          <a:latin typeface="Arial Narrow" pitchFamily="34" charset="0"/>
                        </a:rPr>
                        <a:t>378</a:t>
                      </a:r>
                    </a:p>
                  </a:txBody>
                  <a:tcPr marL="7620" marR="7620" marT="762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pPr>
                      <a:r>
                        <a:rPr kumimoji="0" lang="en-GB" sz="2400" b="1" i="0" u="none" strike="noStrike" cap="none" normalizeH="0" baseline="0" smtClean="0">
                          <a:ln>
                            <a:noFill/>
                          </a:ln>
                          <a:solidFill>
                            <a:srgbClr val="000000"/>
                          </a:solidFill>
                          <a:effectLst/>
                          <a:latin typeface="Arial Narrow" pitchFamily="34" charset="0"/>
                        </a:rPr>
                        <a:t>239</a:t>
                      </a:r>
                    </a:p>
                  </a:txBody>
                  <a:tcPr marL="7620" marR="7620" marT="762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pPr>
                      <a:r>
                        <a:rPr kumimoji="0" lang="en-GB" sz="2400" b="1" i="0" u="none" strike="noStrike" cap="none" normalizeH="0" baseline="0" smtClean="0">
                          <a:ln>
                            <a:noFill/>
                          </a:ln>
                          <a:solidFill>
                            <a:srgbClr val="000000"/>
                          </a:solidFill>
                          <a:effectLst/>
                          <a:latin typeface="Arial Narrow" pitchFamily="34" charset="0"/>
                        </a:rPr>
                        <a:t>57</a:t>
                      </a:r>
                    </a:p>
                  </a:txBody>
                  <a:tcPr marL="7620" marR="7620" marT="762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pPr>
                      <a:r>
                        <a:rPr kumimoji="0" lang="en-GB" sz="2400" b="1" i="0" u="none" strike="noStrike" cap="none" normalizeH="0" baseline="0" smtClean="0">
                          <a:ln>
                            <a:noFill/>
                          </a:ln>
                          <a:solidFill>
                            <a:srgbClr val="000000"/>
                          </a:solidFill>
                          <a:effectLst/>
                          <a:latin typeface="Arial Narrow" pitchFamily="34" charset="0"/>
                        </a:rPr>
                        <a:t>62</a:t>
                      </a:r>
                    </a:p>
                  </a:txBody>
                  <a:tcPr marL="7620" marR="7620" marT="762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pPr>
                      <a:r>
                        <a:rPr kumimoji="0" lang="en-GB" sz="2400" b="1" i="0" u="none" strike="noStrike" cap="none" normalizeH="0" baseline="0" dirty="0" smtClean="0">
                          <a:ln>
                            <a:noFill/>
                          </a:ln>
                          <a:solidFill>
                            <a:srgbClr val="000000"/>
                          </a:solidFill>
                          <a:effectLst/>
                          <a:latin typeface="Arial Narrow" pitchFamily="34" charset="0"/>
                        </a:rPr>
                        <a:t>736</a:t>
                      </a:r>
                    </a:p>
                  </a:txBody>
                  <a:tcPr marL="7620" marR="7620" marT="762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r>
            </a:tbl>
          </a:graphicData>
        </a:graphic>
      </p:graphicFrame>
      <p:sp>
        <p:nvSpPr>
          <p:cNvPr id="9" name="Rectangle 3"/>
          <p:cNvSpPr txBox="1">
            <a:spLocks noChangeArrowheads="1"/>
          </p:cNvSpPr>
          <p:nvPr/>
        </p:nvSpPr>
        <p:spPr bwMode="auto">
          <a:xfrm>
            <a:off x="549275" y="1260479"/>
            <a:ext cx="2305050" cy="511175"/>
          </a:xfrm>
          <a:prstGeom prst="rect">
            <a:avLst/>
          </a:prstGeom>
          <a:noFill/>
          <a:ln w="9525">
            <a:noFill/>
            <a:miter lim="800000"/>
            <a:headEnd/>
            <a:tailEnd/>
          </a:ln>
        </p:spPr>
        <p:txBody>
          <a:bodyPr lIns="79395" tIns="39696" rIns="79395" bIns="39696">
            <a:spAutoFit/>
          </a:bodyPr>
          <a:lstStyle/>
          <a:p>
            <a:pPr marL="298288" indent="-298288" defTabSz="796493" eaLnBrk="0" hangingPunct="0">
              <a:spcBef>
                <a:spcPct val="20000"/>
              </a:spcBef>
              <a:buClr>
                <a:srgbClr val="D60077"/>
              </a:buClr>
              <a:defRPr/>
            </a:pPr>
            <a:r>
              <a:rPr lang="en-GB" sz="2800" kern="0" dirty="0">
                <a:solidFill>
                  <a:schemeClr val="tx1"/>
                </a:solidFill>
                <a:latin typeface="+mn-lt"/>
              </a:rPr>
              <a:t>OU s</a:t>
            </a:r>
            <a:r>
              <a:rPr lang="en-GB" sz="2800" kern="0" dirty="0" err="1">
                <a:solidFill>
                  <a:schemeClr val="tx1"/>
                </a:solidFill>
                <a:latin typeface="+mn-lt"/>
              </a:rPr>
              <a:t>tudents</a:t>
            </a:r>
            <a:r>
              <a:rPr lang="en-GB" sz="2800" kern="0" dirty="0">
                <a:solidFill>
                  <a:schemeClr val="tx1"/>
                </a:solidFill>
                <a:latin typeface="+mn-lt"/>
              </a:rPr>
              <a:t>: </a:t>
            </a:r>
          </a:p>
        </p:txBody>
      </p:sp>
      <p:sp>
        <p:nvSpPr>
          <p:cNvPr id="10" name="Rectangle 3"/>
          <p:cNvSpPr txBox="1">
            <a:spLocks noChangeArrowheads="1"/>
          </p:cNvSpPr>
          <p:nvPr/>
        </p:nvSpPr>
        <p:spPr bwMode="auto">
          <a:xfrm>
            <a:off x="622304" y="6221417"/>
            <a:ext cx="8064501" cy="511175"/>
          </a:xfrm>
          <a:prstGeom prst="rect">
            <a:avLst/>
          </a:prstGeom>
          <a:noFill/>
          <a:ln w="9525">
            <a:noFill/>
            <a:miter lim="800000"/>
            <a:headEnd/>
            <a:tailEnd/>
          </a:ln>
        </p:spPr>
        <p:txBody>
          <a:bodyPr lIns="79395" tIns="39696" rIns="79395" bIns="39696">
            <a:spAutoFit/>
          </a:bodyPr>
          <a:lstStyle/>
          <a:p>
            <a:pPr marL="298288" indent="-298288" defTabSz="796493" eaLnBrk="0" hangingPunct="0">
              <a:spcBef>
                <a:spcPct val="20000"/>
              </a:spcBef>
              <a:buClr>
                <a:srgbClr val="D60077"/>
              </a:buClr>
              <a:defRPr/>
            </a:pPr>
            <a:r>
              <a:rPr lang="en-GB" sz="2800" kern="0" dirty="0">
                <a:solidFill>
                  <a:schemeClr val="tx1"/>
                </a:solidFill>
                <a:latin typeface="+mn-lt"/>
              </a:rPr>
              <a:t>OU t</a:t>
            </a:r>
            <a:r>
              <a:rPr lang="en-GB" sz="2800" kern="0" dirty="0" err="1">
                <a:solidFill>
                  <a:schemeClr val="tx1"/>
                </a:solidFill>
                <a:latin typeface="+mn-lt"/>
              </a:rPr>
              <a:t>utors</a:t>
            </a:r>
            <a:r>
              <a:rPr lang="en-GB" sz="2800" kern="0" dirty="0">
                <a:solidFill>
                  <a:schemeClr val="tx1"/>
                </a:solidFill>
                <a:latin typeface="+mn-lt"/>
              </a:rPr>
              <a:t>: N=96 (same modules as above)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wipe(left)">
                                      <p:cBhvr>
                                        <p:cTn id="16"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477842" y="468317"/>
            <a:ext cx="7272337" cy="619125"/>
          </a:xfrm>
          <a:prstGeom prst="rect">
            <a:avLst/>
          </a:prstGeom>
          <a:noFill/>
          <a:ln w="9525">
            <a:noFill/>
            <a:miter lim="800000"/>
            <a:headEnd/>
            <a:tailEnd/>
          </a:ln>
        </p:spPr>
        <p:txBody>
          <a:bodyPr lIns="79395" tIns="39696" rIns="79395" bIns="39696" anchor="ctr"/>
          <a:lstStyle/>
          <a:p>
            <a:pPr defTabSz="796493" eaLnBrk="0" hangingPunct="0">
              <a:defRPr/>
            </a:pPr>
            <a:r>
              <a:rPr lang="en-GB" sz="3600" kern="0" dirty="0">
                <a:solidFill>
                  <a:srgbClr val="D60077"/>
                </a:solidFill>
                <a:latin typeface="+mj-lt"/>
                <a:ea typeface="+mj-ea"/>
                <a:cs typeface="+mj-cs"/>
              </a:rPr>
              <a:t>Survey preliminary results</a:t>
            </a:r>
          </a:p>
        </p:txBody>
      </p:sp>
      <p:sp>
        <p:nvSpPr>
          <p:cNvPr id="15363" name="Rectangle 8"/>
          <p:cNvSpPr>
            <a:spLocks noChangeArrowheads="1"/>
          </p:cNvSpPr>
          <p:nvPr/>
        </p:nvSpPr>
        <p:spPr bwMode="auto">
          <a:xfrm>
            <a:off x="549280" y="1692277"/>
            <a:ext cx="4321175" cy="831850"/>
          </a:xfrm>
          <a:prstGeom prst="rect">
            <a:avLst/>
          </a:prstGeom>
          <a:noFill/>
          <a:ln w="9525">
            <a:noFill/>
            <a:miter lim="800000"/>
            <a:headEnd/>
            <a:tailEnd/>
          </a:ln>
        </p:spPr>
        <p:txBody>
          <a:bodyPr lIns="91391" tIns="45695" rIns="91391" bIns="45695">
            <a:spAutoFit/>
          </a:bodyPr>
          <a:lstStyle/>
          <a:p>
            <a:r>
              <a:rPr lang="en-GB" sz="2400" b="1" dirty="0">
                <a:solidFill>
                  <a:srgbClr val="D63377"/>
                </a:solidFill>
                <a:latin typeface="Arial Narrow" pitchFamily="34" charset="0"/>
              </a:rPr>
              <a:t>According to </a:t>
            </a:r>
            <a:br>
              <a:rPr lang="en-GB" sz="2400" b="1" dirty="0">
                <a:solidFill>
                  <a:srgbClr val="D63377"/>
                </a:solidFill>
                <a:latin typeface="Arial Narrow" pitchFamily="34" charset="0"/>
              </a:rPr>
            </a:br>
            <a:r>
              <a:rPr lang="en-GB" sz="2400" b="1" dirty="0">
                <a:solidFill>
                  <a:srgbClr val="D63377"/>
                </a:solidFill>
                <a:latin typeface="Arial Narrow" pitchFamily="34" charset="0"/>
              </a:rPr>
              <a:t>the tutors: </a:t>
            </a:r>
          </a:p>
        </p:txBody>
      </p:sp>
      <p:sp>
        <p:nvSpPr>
          <p:cNvPr id="15364" name="Rectangle 9"/>
          <p:cNvSpPr>
            <a:spLocks noChangeArrowheads="1"/>
          </p:cNvSpPr>
          <p:nvPr/>
        </p:nvSpPr>
        <p:spPr bwMode="auto">
          <a:xfrm>
            <a:off x="5878518" y="1692277"/>
            <a:ext cx="4319587" cy="831850"/>
          </a:xfrm>
          <a:prstGeom prst="rect">
            <a:avLst/>
          </a:prstGeom>
          <a:noFill/>
          <a:ln w="9525">
            <a:noFill/>
            <a:miter lim="800000"/>
            <a:headEnd/>
            <a:tailEnd/>
          </a:ln>
        </p:spPr>
        <p:txBody>
          <a:bodyPr lIns="91391" tIns="45695" rIns="91391" bIns="45695">
            <a:spAutoFit/>
          </a:bodyPr>
          <a:lstStyle/>
          <a:p>
            <a:pPr algn="r"/>
            <a:r>
              <a:rPr lang="en-GB" sz="2400" b="1" dirty="0">
                <a:solidFill>
                  <a:srgbClr val="D63377"/>
                </a:solidFill>
                <a:latin typeface="Arial Narrow" pitchFamily="34" charset="0"/>
              </a:rPr>
              <a:t>According to the </a:t>
            </a:r>
            <a:br>
              <a:rPr lang="en-GB" sz="2400" b="1" dirty="0">
                <a:solidFill>
                  <a:srgbClr val="D63377"/>
                </a:solidFill>
                <a:latin typeface="Arial Narrow" pitchFamily="34" charset="0"/>
              </a:rPr>
            </a:br>
            <a:r>
              <a:rPr lang="en-GB" sz="2400" b="1" dirty="0">
                <a:solidFill>
                  <a:srgbClr val="D63377"/>
                </a:solidFill>
                <a:latin typeface="Arial Narrow" pitchFamily="34" charset="0"/>
              </a:rPr>
              <a:t>students: </a:t>
            </a:r>
          </a:p>
        </p:txBody>
      </p:sp>
      <p:graphicFrame>
        <p:nvGraphicFramePr>
          <p:cNvPr id="11" name="Chart 10"/>
          <p:cNvGraphicFramePr/>
          <p:nvPr/>
        </p:nvGraphicFramePr>
        <p:xfrm>
          <a:off x="3" y="2268463"/>
          <a:ext cx="5446043" cy="50405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p:nvPr/>
        </p:nvGraphicFramePr>
        <p:xfrm>
          <a:off x="4581952" y="2304652"/>
          <a:ext cx="6885021" cy="4968190"/>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3"/>
          <p:cNvSpPr txBox="1">
            <a:spLocks noChangeArrowheads="1"/>
          </p:cNvSpPr>
          <p:nvPr/>
        </p:nvSpPr>
        <p:spPr bwMode="auto">
          <a:xfrm>
            <a:off x="477838" y="1036641"/>
            <a:ext cx="9072562" cy="450850"/>
          </a:xfrm>
          <a:prstGeom prst="rect">
            <a:avLst/>
          </a:prstGeom>
          <a:noFill/>
          <a:ln w="9525">
            <a:noFill/>
            <a:miter lim="800000"/>
            <a:headEnd/>
            <a:tailEnd/>
          </a:ln>
        </p:spPr>
        <p:txBody>
          <a:bodyPr lIns="79395" tIns="39696" rIns="79395" bIns="39696">
            <a:spAutoFit/>
          </a:bodyPr>
          <a:lstStyle/>
          <a:p>
            <a:pPr marL="298288" indent="-298288" defTabSz="796493" eaLnBrk="0" hangingPunct="0">
              <a:spcBef>
                <a:spcPct val="20000"/>
              </a:spcBef>
              <a:buClr>
                <a:srgbClr val="D60077"/>
              </a:buClr>
              <a:defRPr/>
            </a:pPr>
            <a:r>
              <a:rPr lang="en-GB" sz="2400" kern="0" dirty="0">
                <a:solidFill>
                  <a:schemeClr val="tx1"/>
                </a:solidFill>
                <a:latin typeface="+mn-lt"/>
              </a:rPr>
              <a:t>Most important aspect of feedback for the students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5364"/>
                                        </p:tgtEl>
                                        <p:attrNameLst>
                                          <p:attrName>style.visibility</p:attrName>
                                        </p:attrNameLst>
                                      </p:cBhvr>
                                      <p:to>
                                        <p:strVal val="visible"/>
                                      </p:to>
                                    </p:set>
                                    <p:animEffect transition="in" filter="wipe(right)">
                                      <p:cBhvr>
                                        <p:cTn id="15" dur="500"/>
                                        <p:tgtEl>
                                          <p:spTgt spid="1536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5363"/>
                                        </p:tgtEl>
                                        <p:attrNameLst>
                                          <p:attrName>style.visibility</p:attrName>
                                        </p:attrNameLst>
                                      </p:cBhvr>
                                      <p:to>
                                        <p:strVal val="visible"/>
                                      </p:to>
                                    </p:set>
                                    <p:animEffect transition="in" filter="wipe(left)">
                                      <p:cBhvr>
                                        <p:cTn id="20" dur="500"/>
                                        <p:tgtEl>
                                          <p:spTgt spid="15363"/>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Graphic spid="11" grpId="0">
        <p:bldAsOne/>
      </p:bldGraphic>
      <p:bldGraphic spid="13" grpId="0">
        <p:bldAsOne/>
      </p:bldGraphic>
      <p:bldP spid="14" grpId="0" build="p"/>
    </p:bldLst>
  </p:timing>
</p:sld>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U PowerPoint Guidelines">
  <a:themeElements>
    <a:clrScheme name="OU PowerPoint Guide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U PowerPoint Guidelin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2600" b="0" i="0" u="none" strike="noStrike" cap="none" normalizeH="0" baseline="0" smtClean="0">
            <a:ln>
              <a:noFill/>
            </a:ln>
            <a:solidFill>
              <a:srgbClr val="E3284A"/>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2600" b="0" i="0" u="none" strike="noStrike" cap="none" normalizeH="0" baseline="0" smtClean="0">
            <a:ln>
              <a:noFill/>
            </a:ln>
            <a:solidFill>
              <a:srgbClr val="E3284A"/>
            </a:solidFill>
            <a:effectLst/>
            <a:latin typeface="Arial" charset="0"/>
          </a:defRPr>
        </a:defPPr>
      </a:lstStyle>
    </a:lnDef>
  </a:objectDefaults>
  <a:extraClrSchemeLst>
    <a:extraClrScheme>
      <a:clrScheme name="OU PowerPoint Guide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Guidelines 2">
        <a:dk1>
          <a:srgbClr val="000000"/>
        </a:dk1>
        <a:lt1>
          <a:srgbClr val="D60077"/>
        </a:lt1>
        <a:dk2>
          <a:srgbClr val="000000"/>
        </a:dk2>
        <a:lt2>
          <a:srgbClr val="808080"/>
        </a:lt2>
        <a:accent1>
          <a:srgbClr val="BBE0E3"/>
        </a:accent1>
        <a:accent2>
          <a:srgbClr val="333399"/>
        </a:accent2>
        <a:accent3>
          <a:srgbClr val="E8AAB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Guidelines 3">
        <a:dk1>
          <a:srgbClr val="000000"/>
        </a:dk1>
        <a:lt1>
          <a:srgbClr val="FFD100"/>
        </a:lt1>
        <a:dk2>
          <a:srgbClr val="000000"/>
        </a:dk2>
        <a:lt2>
          <a:srgbClr val="808080"/>
        </a:lt2>
        <a:accent1>
          <a:srgbClr val="BBE0E3"/>
        </a:accent1>
        <a:accent2>
          <a:srgbClr val="333399"/>
        </a:accent2>
        <a:accent3>
          <a:srgbClr val="FFE5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Guidelines 4">
        <a:dk1>
          <a:srgbClr val="000000"/>
        </a:dk1>
        <a:lt1>
          <a:srgbClr val="9FAA00"/>
        </a:lt1>
        <a:dk2>
          <a:srgbClr val="000000"/>
        </a:dk2>
        <a:lt2>
          <a:srgbClr val="808080"/>
        </a:lt2>
        <a:accent1>
          <a:srgbClr val="BBE0E3"/>
        </a:accent1>
        <a:accent2>
          <a:srgbClr val="333399"/>
        </a:accent2>
        <a:accent3>
          <a:srgbClr val="CDD2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Guidelines 5">
        <a:dk1>
          <a:srgbClr val="000000"/>
        </a:dk1>
        <a:lt1>
          <a:srgbClr val="00AFAD"/>
        </a:lt1>
        <a:dk2>
          <a:srgbClr val="000000"/>
        </a:dk2>
        <a:lt2>
          <a:srgbClr val="808080"/>
        </a:lt2>
        <a:accent1>
          <a:srgbClr val="BBE0E3"/>
        </a:accent1>
        <a:accent2>
          <a:srgbClr val="333399"/>
        </a:accent2>
        <a:accent3>
          <a:srgbClr val="AAD4D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Guidelines 6">
        <a:dk1>
          <a:srgbClr val="000000"/>
        </a:dk1>
        <a:lt1>
          <a:srgbClr val="5C705E"/>
        </a:lt1>
        <a:dk2>
          <a:srgbClr val="000000"/>
        </a:dk2>
        <a:lt2>
          <a:srgbClr val="808080"/>
        </a:lt2>
        <a:accent1>
          <a:srgbClr val="BBE0E3"/>
        </a:accent1>
        <a:accent2>
          <a:srgbClr val="333399"/>
        </a:accent2>
        <a:accent3>
          <a:srgbClr val="B5BB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Guidelines 7">
        <a:dk1>
          <a:srgbClr val="000000"/>
        </a:dk1>
        <a:lt1>
          <a:srgbClr val="EF6820"/>
        </a:lt1>
        <a:dk2>
          <a:srgbClr val="000000"/>
        </a:dk2>
        <a:lt2>
          <a:srgbClr val="808080"/>
        </a:lt2>
        <a:accent1>
          <a:srgbClr val="BBE0E3"/>
        </a:accent1>
        <a:accent2>
          <a:srgbClr val="333399"/>
        </a:accent2>
        <a:accent3>
          <a:srgbClr val="F6B9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Guidelines 8">
        <a:dk1>
          <a:srgbClr val="000000"/>
        </a:dk1>
        <a:lt1>
          <a:srgbClr val="E3284A"/>
        </a:lt1>
        <a:dk2>
          <a:srgbClr val="000000"/>
        </a:dk2>
        <a:lt2>
          <a:srgbClr val="808080"/>
        </a:lt2>
        <a:accent1>
          <a:srgbClr val="BBE0E3"/>
        </a:accent1>
        <a:accent2>
          <a:srgbClr val="333399"/>
        </a:accent2>
        <a:accent3>
          <a:srgbClr val="EFACB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Guidelines 9">
        <a:dk1>
          <a:srgbClr val="000000"/>
        </a:dk1>
        <a:lt1>
          <a:srgbClr val="856FB3"/>
        </a:lt1>
        <a:dk2>
          <a:srgbClr val="000000"/>
        </a:dk2>
        <a:lt2>
          <a:srgbClr val="808080"/>
        </a:lt2>
        <a:accent1>
          <a:srgbClr val="BBE0E3"/>
        </a:accent1>
        <a:accent2>
          <a:srgbClr val="333399"/>
        </a:accent2>
        <a:accent3>
          <a:srgbClr val="C2BBD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Guidelines 10">
        <a:dk1>
          <a:srgbClr val="000000"/>
        </a:dk1>
        <a:lt1>
          <a:srgbClr val="000000"/>
        </a:lt1>
        <a:dk2>
          <a:srgbClr val="000000"/>
        </a:dk2>
        <a:lt2>
          <a:srgbClr val="808080"/>
        </a:lt2>
        <a:accent1>
          <a:srgbClr val="BBE0E3"/>
        </a:accent1>
        <a:accent2>
          <a:srgbClr val="333399"/>
        </a:accent2>
        <a:accent3>
          <a:srgbClr val="AAAA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Guidelines 11">
        <a:dk1>
          <a:srgbClr val="000000"/>
        </a:dk1>
        <a:lt1>
          <a:srgbClr val="8C8C8C"/>
        </a:lt1>
        <a:dk2>
          <a:srgbClr val="000000"/>
        </a:dk2>
        <a:lt2>
          <a:srgbClr val="808080"/>
        </a:lt2>
        <a:accent1>
          <a:srgbClr val="BBE0E3"/>
        </a:accent1>
        <a:accent2>
          <a:srgbClr val="333399"/>
        </a:accent2>
        <a:accent3>
          <a:srgbClr val="C5C5C5"/>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vider">
  <a:themeElements>
    <a:clrScheme name="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2600" b="0" i="0" u="none" strike="noStrike" cap="none" normalizeH="0" baseline="0" smtClean="0">
            <a:ln>
              <a:noFill/>
            </a:ln>
            <a:solidFill>
              <a:srgbClr val="E3284A"/>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2600" b="0" i="0" u="none" strike="noStrike" cap="none" normalizeH="0" baseline="0" smtClean="0">
            <a:ln>
              <a:noFill/>
            </a:ln>
            <a:solidFill>
              <a:srgbClr val="E3284A"/>
            </a:solidFill>
            <a:effectLst/>
            <a:latin typeface="Arial" charset="0"/>
          </a:defRPr>
        </a:defPPr>
      </a:lstStyle>
    </a:lnDef>
  </a:objectDefaults>
  <a:extraClrSchemeLst>
    <a:extraClrScheme>
      <a:clrScheme name="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2">
        <a:dk1>
          <a:srgbClr val="000000"/>
        </a:dk1>
        <a:lt1>
          <a:srgbClr val="D60077"/>
        </a:lt1>
        <a:dk2>
          <a:srgbClr val="000000"/>
        </a:dk2>
        <a:lt2>
          <a:srgbClr val="808080"/>
        </a:lt2>
        <a:accent1>
          <a:srgbClr val="BBE0E3"/>
        </a:accent1>
        <a:accent2>
          <a:srgbClr val="333399"/>
        </a:accent2>
        <a:accent3>
          <a:srgbClr val="E8AAB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3">
        <a:dk1>
          <a:srgbClr val="000000"/>
        </a:dk1>
        <a:lt1>
          <a:srgbClr val="92C9EB"/>
        </a:lt1>
        <a:dk2>
          <a:srgbClr val="000000"/>
        </a:dk2>
        <a:lt2>
          <a:srgbClr val="808080"/>
        </a:lt2>
        <a:accent1>
          <a:srgbClr val="BBE0E3"/>
        </a:accent1>
        <a:accent2>
          <a:srgbClr val="333399"/>
        </a:accent2>
        <a:accent3>
          <a:srgbClr val="C7E1F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4">
        <a:dk1>
          <a:srgbClr val="000000"/>
        </a:dk1>
        <a:lt1>
          <a:srgbClr val="FFD100"/>
        </a:lt1>
        <a:dk2>
          <a:srgbClr val="000000"/>
        </a:dk2>
        <a:lt2>
          <a:srgbClr val="808080"/>
        </a:lt2>
        <a:accent1>
          <a:srgbClr val="BBE0E3"/>
        </a:accent1>
        <a:accent2>
          <a:srgbClr val="333399"/>
        </a:accent2>
        <a:accent3>
          <a:srgbClr val="FFE5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5">
        <a:dk1>
          <a:srgbClr val="000000"/>
        </a:dk1>
        <a:lt1>
          <a:srgbClr val="9FAA00"/>
        </a:lt1>
        <a:dk2>
          <a:srgbClr val="000000"/>
        </a:dk2>
        <a:lt2>
          <a:srgbClr val="808080"/>
        </a:lt2>
        <a:accent1>
          <a:srgbClr val="BBE0E3"/>
        </a:accent1>
        <a:accent2>
          <a:srgbClr val="333399"/>
        </a:accent2>
        <a:accent3>
          <a:srgbClr val="CDD2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6">
        <a:dk1>
          <a:srgbClr val="000000"/>
        </a:dk1>
        <a:lt1>
          <a:srgbClr val="00AFAD"/>
        </a:lt1>
        <a:dk2>
          <a:srgbClr val="000000"/>
        </a:dk2>
        <a:lt2>
          <a:srgbClr val="808080"/>
        </a:lt2>
        <a:accent1>
          <a:srgbClr val="BBE0E3"/>
        </a:accent1>
        <a:accent2>
          <a:srgbClr val="333399"/>
        </a:accent2>
        <a:accent3>
          <a:srgbClr val="AAD4D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7">
        <a:dk1>
          <a:srgbClr val="000000"/>
        </a:dk1>
        <a:lt1>
          <a:srgbClr val="5C705E"/>
        </a:lt1>
        <a:dk2>
          <a:srgbClr val="000000"/>
        </a:dk2>
        <a:lt2>
          <a:srgbClr val="808080"/>
        </a:lt2>
        <a:accent1>
          <a:srgbClr val="BBE0E3"/>
        </a:accent1>
        <a:accent2>
          <a:srgbClr val="333399"/>
        </a:accent2>
        <a:accent3>
          <a:srgbClr val="B5BB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8">
        <a:dk1>
          <a:srgbClr val="000000"/>
        </a:dk1>
        <a:lt1>
          <a:srgbClr val="780032"/>
        </a:lt1>
        <a:dk2>
          <a:srgbClr val="000000"/>
        </a:dk2>
        <a:lt2>
          <a:srgbClr val="808080"/>
        </a:lt2>
        <a:accent1>
          <a:srgbClr val="BBE0E3"/>
        </a:accent1>
        <a:accent2>
          <a:srgbClr val="333399"/>
        </a:accent2>
        <a:accent3>
          <a:srgbClr val="BEAAA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9">
        <a:dk1>
          <a:srgbClr val="000000"/>
        </a:dk1>
        <a:lt1>
          <a:srgbClr val="002E63"/>
        </a:lt1>
        <a:dk2>
          <a:srgbClr val="000000"/>
        </a:dk2>
        <a:lt2>
          <a:srgbClr val="808080"/>
        </a:lt2>
        <a:accent1>
          <a:srgbClr val="BBE0E3"/>
        </a:accent1>
        <a:accent2>
          <a:srgbClr val="333399"/>
        </a:accent2>
        <a:accent3>
          <a:srgbClr val="AAADB7"/>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0">
        <a:dk1>
          <a:srgbClr val="000000"/>
        </a:dk1>
        <a:lt1>
          <a:srgbClr val="EF6820"/>
        </a:lt1>
        <a:dk2>
          <a:srgbClr val="000000"/>
        </a:dk2>
        <a:lt2>
          <a:srgbClr val="808080"/>
        </a:lt2>
        <a:accent1>
          <a:srgbClr val="BBE0E3"/>
        </a:accent1>
        <a:accent2>
          <a:srgbClr val="333399"/>
        </a:accent2>
        <a:accent3>
          <a:srgbClr val="F6B9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1">
        <a:dk1>
          <a:srgbClr val="000000"/>
        </a:dk1>
        <a:lt1>
          <a:srgbClr val="E3284A"/>
        </a:lt1>
        <a:dk2>
          <a:srgbClr val="000000"/>
        </a:dk2>
        <a:lt2>
          <a:srgbClr val="808080"/>
        </a:lt2>
        <a:accent1>
          <a:srgbClr val="BBE0E3"/>
        </a:accent1>
        <a:accent2>
          <a:srgbClr val="333399"/>
        </a:accent2>
        <a:accent3>
          <a:srgbClr val="EFACB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2">
        <a:dk1>
          <a:srgbClr val="000000"/>
        </a:dk1>
        <a:lt1>
          <a:srgbClr val="856FB3"/>
        </a:lt1>
        <a:dk2>
          <a:srgbClr val="000000"/>
        </a:dk2>
        <a:lt2>
          <a:srgbClr val="808080"/>
        </a:lt2>
        <a:accent1>
          <a:srgbClr val="BBE0E3"/>
        </a:accent1>
        <a:accent2>
          <a:srgbClr val="333399"/>
        </a:accent2>
        <a:accent3>
          <a:srgbClr val="C2BBD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3">
        <a:dk1>
          <a:srgbClr val="000000"/>
        </a:dk1>
        <a:lt1>
          <a:srgbClr val="CFC285"/>
        </a:lt1>
        <a:dk2>
          <a:srgbClr val="000000"/>
        </a:dk2>
        <a:lt2>
          <a:srgbClr val="808080"/>
        </a:lt2>
        <a:accent1>
          <a:srgbClr val="BBE0E3"/>
        </a:accent1>
        <a:accent2>
          <a:srgbClr val="333399"/>
        </a:accent2>
        <a:accent3>
          <a:srgbClr val="E4DDC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4">
        <a:dk1>
          <a:srgbClr val="000000"/>
        </a:dk1>
        <a:lt1>
          <a:srgbClr val="000000"/>
        </a:lt1>
        <a:dk2>
          <a:srgbClr val="000000"/>
        </a:dk2>
        <a:lt2>
          <a:srgbClr val="808080"/>
        </a:lt2>
        <a:accent1>
          <a:srgbClr val="BBE0E3"/>
        </a:accent1>
        <a:accent2>
          <a:srgbClr val="333399"/>
        </a:accent2>
        <a:accent3>
          <a:srgbClr val="AAAA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5">
        <a:dk1>
          <a:srgbClr val="000000"/>
        </a:dk1>
        <a:lt1>
          <a:srgbClr val="8C8C8C"/>
        </a:lt1>
        <a:dk2>
          <a:srgbClr val="000000"/>
        </a:dk2>
        <a:lt2>
          <a:srgbClr val="808080"/>
        </a:lt2>
        <a:accent1>
          <a:srgbClr val="BBE0E3"/>
        </a:accent1>
        <a:accent2>
          <a:srgbClr val="333399"/>
        </a:accent2>
        <a:accent3>
          <a:srgbClr val="C5C5C5"/>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U Template">
  <a:themeElements>
    <a:clrScheme name="OU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U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2600" b="0" i="0" u="none" strike="noStrike" cap="none" normalizeH="0" baseline="0" smtClean="0">
            <a:ln>
              <a:noFill/>
            </a:ln>
            <a:solidFill>
              <a:srgbClr val="E3284A"/>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2600" b="0" i="0" u="none" strike="noStrike" cap="none" normalizeH="0" baseline="0" smtClean="0">
            <a:ln>
              <a:noFill/>
            </a:ln>
            <a:solidFill>
              <a:srgbClr val="E3284A"/>
            </a:solidFill>
            <a:effectLst/>
            <a:latin typeface="Arial" charset="0"/>
          </a:defRPr>
        </a:defPPr>
      </a:lstStyle>
    </a:lnDef>
  </a:objectDefaults>
  <a:extraClrSchemeLst>
    <a:extraClrScheme>
      <a:clrScheme name="OU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2">
        <a:dk1>
          <a:srgbClr val="000000"/>
        </a:dk1>
        <a:lt1>
          <a:srgbClr val="D60077"/>
        </a:lt1>
        <a:dk2>
          <a:srgbClr val="000000"/>
        </a:dk2>
        <a:lt2>
          <a:srgbClr val="808080"/>
        </a:lt2>
        <a:accent1>
          <a:srgbClr val="BBE0E3"/>
        </a:accent1>
        <a:accent2>
          <a:srgbClr val="333399"/>
        </a:accent2>
        <a:accent3>
          <a:srgbClr val="E8AAB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3">
        <a:dk1>
          <a:srgbClr val="000000"/>
        </a:dk1>
        <a:lt1>
          <a:srgbClr val="FFD100"/>
        </a:lt1>
        <a:dk2>
          <a:srgbClr val="000000"/>
        </a:dk2>
        <a:lt2>
          <a:srgbClr val="808080"/>
        </a:lt2>
        <a:accent1>
          <a:srgbClr val="BBE0E3"/>
        </a:accent1>
        <a:accent2>
          <a:srgbClr val="333399"/>
        </a:accent2>
        <a:accent3>
          <a:srgbClr val="FFE5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4">
        <a:dk1>
          <a:srgbClr val="000000"/>
        </a:dk1>
        <a:lt1>
          <a:srgbClr val="9FAA00"/>
        </a:lt1>
        <a:dk2>
          <a:srgbClr val="000000"/>
        </a:dk2>
        <a:lt2>
          <a:srgbClr val="808080"/>
        </a:lt2>
        <a:accent1>
          <a:srgbClr val="BBE0E3"/>
        </a:accent1>
        <a:accent2>
          <a:srgbClr val="333399"/>
        </a:accent2>
        <a:accent3>
          <a:srgbClr val="CDD2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5">
        <a:dk1>
          <a:srgbClr val="000000"/>
        </a:dk1>
        <a:lt1>
          <a:srgbClr val="00AFAD"/>
        </a:lt1>
        <a:dk2>
          <a:srgbClr val="000000"/>
        </a:dk2>
        <a:lt2>
          <a:srgbClr val="808080"/>
        </a:lt2>
        <a:accent1>
          <a:srgbClr val="BBE0E3"/>
        </a:accent1>
        <a:accent2>
          <a:srgbClr val="333399"/>
        </a:accent2>
        <a:accent3>
          <a:srgbClr val="AAD4D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6">
        <a:dk1>
          <a:srgbClr val="000000"/>
        </a:dk1>
        <a:lt1>
          <a:srgbClr val="5C705E"/>
        </a:lt1>
        <a:dk2>
          <a:srgbClr val="000000"/>
        </a:dk2>
        <a:lt2>
          <a:srgbClr val="808080"/>
        </a:lt2>
        <a:accent1>
          <a:srgbClr val="BBE0E3"/>
        </a:accent1>
        <a:accent2>
          <a:srgbClr val="333399"/>
        </a:accent2>
        <a:accent3>
          <a:srgbClr val="B5BB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7">
        <a:dk1>
          <a:srgbClr val="000000"/>
        </a:dk1>
        <a:lt1>
          <a:srgbClr val="EF6820"/>
        </a:lt1>
        <a:dk2>
          <a:srgbClr val="000000"/>
        </a:dk2>
        <a:lt2>
          <a:srgbClr val="808080"/>
        </a:lt2>
        <a:accent1>
          <a:srgbClr val="BBE0E3"/>
        </a:accent1>
        <a:accent2>
          <a:srgbClr val="333399"/>
        </a:accent2>
        <a:accent3>
          <a:srgbClr val="F6B9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8">
        <a:dk1>
          <a:srgbClr val="000000"/>
        </a:dk1>
        <a:lt1>
          <a:srgbClr val="E3284A"/>
        </a:lt1>
        <a:dk2>
          <a:srgbClr val="000000"/>
        </a:dk2>
        <a:lt2>
          <a:srgbClr val="808080"/>
        </a:lt2>
        <a:accent1>
          <a:srgbClr val="BBE0E3"/>
        </a:accent1>
        <a:accent2>
          <a:srgbClr val="333399"/>
        </a:accent2>
        <a:accent3>
          <a:srgbClr val="EFACB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9">
        <a:dk1>
          <a:srgbClr val="000000"/>
        </a:dk1>
        <a:lt1>
          <a:srgbClr val="856FB3"/>
        </a:lt1>
        <a:dk2>
          <a:srgbClr val="000000"/>
        </a:dk2>
        <a:lt2>
          <a:srgbClr val="808080"/>
        </a:lt2>
        <a:accent1>
          <a:srgbClr val="BBE0E3"/>
        </a:accent1>
        <a:accent2>
          <a:srgbClr val="333399"/>
        </a:accent2>
        <a:accent3>
          <a:srgbClr val="C2BBD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10">
        <a:dk1>
          <a:srgbClr val="000000"/>
        </a:dk1>
        <a:lt1>
          <a:srgbClr val="000000"/>
        </a:lt1>
        <a:dk2>
          <a:srgbClr val="000000"/>
        </a:dk2>
        <a:lt2>
          <a:srgbClr val="808080"/>
        </a:lt2>
        <a:accent1>
          <a:srgbClr val="BBE0E3"/>
        </a:accent1>
        <a:accent2>
          <a:srgbClr val="333399"/>
        </a:accent2>
        <a:accent3>
          <a:srgbClr val="AAAA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11">
        <a:dk1>
          <a:srgbClr val="000000"/>
        </a:dk1>
        <a:lt1>
          <a:srgbClr val="8C8C8C"/>
        </a:lt1>
        <a:dk2>
          <a:srgbClr val="000000"/>
        </a:dk2>
        <a:lt2>
          <a:srgbClr val="808080"/>
        </a:lt2>
        <a:accent1>
          <a:srgbClr val="BBE0E3"/>
        </a:accent1>
        <a:accent2>
          <a:srgbClr val="333399"/>
        </a:accent2>
        <a:accent3>
          <a:srgbClr val="C5C5C5"/>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ivider">
  <a:themeElements>
    <a:clrScheme name="1_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2600" b="0" i="0" u="none" strike="noStrike" cap="none" normalizeH="0" baseline="0" smtClean="0">
            <a:ln>
              <a:noFill/>
            </a:ln>
            <a:solidFill>
              <a:srgbClr val="E3284A"/>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2600" b="0" i="0" u="none" strike="noStrike" cap="none" normalizeH="0" baseline="0" smtClean="0">
            <a:ln>
              <a:noFill/>
            </a:ln>
            <a:solidFill>
              <a:srgbClr val="E3284A"/>
            </a:solidFill>
            <a:effectLst/>
            <a:latin typeface="Arial" charset="0"/>
          </a:defRPr>
        </a:defPPr>
      </a:lstStyle>
    </a:lnDef>
  </a:objectDefaults>
  <a:extraClrSchemeLst>
    <a:extraClrScheme>
      <a:clrScheme name="1_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vider 2">
        <a:dk1>
          <a:srgbClr val="000000"/>
        </a:dk1>
        <a:lt1>
          <a:srgbClr val="D60077"/>
        </a:lt1>
        <a:dk2>
          <a:srgbClr val="000000"/>
        </a:dk2>
        <a:lt2>
          <a:srgbClr val="808080"/>
        </a:lt2>
        <a:accent1>
          <a:srgbClr val="BBE0E3"/>
        </a:accent1>
        <a:accent2>
          <a:srgbClr val="333399"/>
        </a:accent2>
        <a:accent3>
          <a:srgbClr val="E8AAB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vider 3">
        <a:dk1>
          <a:srgbClr val="000000"/>
        </a:dk1>
        <a:lt1>
          <a:srgbClr val="92C9EB"/>
        </a:lt1>
        <a:dk2>
          <a:srgbClr val="000000"/>
        </a:dk2>
        <a:lt2>
          <a:srgbClr val="808080"/>
        </a:lt2>
        <a:accent1>
          <a:srgbClr val="BBE0E3"/>
        </a:accent1>
        <a:accent2>
          <a:srgbClr val="333399"/>
        </a:accent2>
        <a:accent3>
          <a:srgbClr val="C7E1F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vider 4">
        <a:dk1>
          <a:srgbClr val="000000"/>
        </a:dk1>
        <a:lt1>
          <a:srgbClr val="FFD100"/>
        </a:lt1>
        <a:dk2>
          <a:srgbClr val="000000"/>
        </a:dk2>
        <a:lt2>
          <a:srgbClr val="808080"/>
        </a:lt2>
        <a:accent1>
          <a:srgbClr val="BBE0E3"/>
        </a:accent1>
        <a:accent2>
          <a:srgbClr val="333399"/>
        </a:accent2>
        <a:accent3>
          <a:srgbClr val="FFE5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vider 5">
        <a:dk1>
          <a:srgbClr val="000000"/>
        </a:dk1>
        <a:lt1>
          <a:srgbClr val="9FAA00"/>
        </a:lt1>
        <a:dk2>
          <a:srgbClr val="000000"/>
        </a:dk2>
        <a:lt2>
          <a:srgbClr val="808080"/>
        </a:lt2>
        <a:accent1>
          <a:srgbClr val="BBE0E3"/>
        </a:accent1>
        <a:accent2>
          <a:srgbClr val="333399"/>
        </a:accent2>
        <a:accent3>
          <a:srgbClr val="CDD2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vider 6">
        <a:dk1>
          <a:srgbClr val="000000"/>
        </a:dk1>
        <a:lt1>
          <a:srgbClr val="00AFAD"/>
        </a:lt1>
        <a:dk2>
          <a:srgbClr val="000000"/>
        </a:dk2>
        <a:lt2>
          <a:srgbClr val="808080"/>
        </a:lt2>
        <a:accent1>
          <a:srgbClr val="BBE0E3"/>
        </a:accent1>
        <a:accent2>
          <a:srgbClr val="333399"/>
        </a:accent2>
        <a:accent3>
          <a:srgbClr val="AAD4D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vider 7">
        <a:dk1>
          <a:srgbClr val="000000"/>
        </a:dk1>
        <a:lt1>
          <a:srgbClr val="5C705E"/>
        </a:lt1>
        <a:dk2>
          <a:srgbClr val="000000"/>
        </a:dk2>
        <a:lt2>
          <a:srgbClr val="808080"/>
        </a:lt2>
        <a:accent1>
          <a:srgbClr val="BBE0E3"/>
        </a:accent1>
        <a:accent2>
          <a:srgbClr val="333399"/>
        </a:accent2>
        <a:accent3>
          <a:srgbClr val="B5BB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vider 8">
        <a:dk1>
          <a:srgbClr val="000000"/>
        </a:dk1>
        <a:lt1>
          <a:srgbClr val="780032"/>
        </a:lt1>
        <a:dk2>
          <a:srgbClr val="000000"/>
        </a:dk2>
        <a:lt2>
          <a:srgbClr val="808080"/>
        </a:lt2>
        <a:accent1>
          <a:srgbClr val="BBE0E3"/>
        </a:accent1>
        <a:accent2>
          <a:srgbClr val="333399"/>
        </a:accent2>
        <a:accent3>
          <a:srgbClr val="BEAAA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vider 9">
        <a:dk1>
          <a:srgbClr val="000000"/>
        </a:dk1>
        <a:lt1>
          <a:srgbClr val="002E63"/>
        </a:lt1>
        <a:dk2>
          <a:srgbClr val="000000"/>
        </a:dk2>
        <a:lt2>
          <a:srgbClr val="808080"/>
        </a:lt2>
        <a:accent1>
          <a:srgbClr val="BBE0E3"/>
        </a:accent1>
        <a:accent2>
          <a:srgbClr val="333399"/>
        </a:accent2>
        <a:accent3>
          <a:srgbClr val="AAADB7"/>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vider 10">
        <a:dk1>
          <a:srgbClr val="000000"/>
        </a:dk1>
        <a:lt1>
          <a:srgbClr val="EF6820"/>
        </a:lt1>
        <a:dk2>
          <a:srgbClr val="000000"/>
        </a:dk2>
        <a:lt2>
          <a:srgbClr val="808080"/>
        </a:lt2>
        <a:accent1>
          <a:srgbClr val="BBE0E3"/>
        </a:accent1>
        <a:accent2>
          <a:srgbClr val="333399"/>
        </a:accent2>
        <a:accent3>
          <a:srgbClr val="F6B9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vider 11">
        <a:dk1>
          <a:srgbClr val="000000"/>
        </a:dk1>
        <a:lt1>
          <a:srgbClr val="E3284A"/>
        </a:lt1>
        <a:dk2>
          <a:srgbClr val="000000"/>
        </a:dk2>
        <a:lt2>
          <a:srgbClr val="808080"/>
        </a:lt2>
        <a:accent1>
          <a:srgbClr val="BBE0E3"/>
        </a:accent1>
        <a:accent2>
          <a:srgbClr val="333399"/>
        </a:accent2>
        <a:accent3>
          <a:srgbClr val="EFACB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vider 12">
        <a:dk1>
          <a:srgbClr val="000000"/>
        </a:dk1>
        <a:lt1>
          <a:srgbClr val="856FB3"/>
        </a:lt1>
        <a:dk2>
          <a:srgbClr val="000000"/>
        </a:dk2>
        <a:lt2>
          <a:srgbClr val="808080"/>
        </a:lt2>
        <a:accent1>
          <a:srgbClr val="BBE0E3"/>
        </a:accent1>
        <a:accent2>
          <a:srgbClr val="333399"/>
        </a:accent2>
        <a:accent3>
          <a:srgbClr val="C2BBD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vider 13">
        <a:dk1>
          <a:srgbClr val="000000"/>
        </a:dk1>
        <a:lt1>
          <a:srgbClr val="CFC285"/>
        </a:lt1>
        <a:dk2>
          <a:srgbClr val="000000"/>
        </a:dk2>
        <a:lt2>
          <a:srgbClr val="808080"/>
        </a:lt2>
        <a:accent1>
          <a:srgbClr val="BBE0E3"/>
        </a:accent1>
        <a:accent2>
          <a:srgbClr val="333399"/>
        </a:accent2>
        <a:accent3>
          <a:srgbClr val="E4DDC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vider 14">
        <a:dk1>
          <a:srgbClr val="000000"/>
        </a:dk1>
        <a:lt1>
          <a:srgbClr val="000000"/>
        </a:lt1>
        <a:dk2>
          <a:srgbClr val="000000"/>
        </a:dk2>
        <a:lt2>
          <a:srgbClr val="808080"/>
        </a:lt2>
        <a:accent1>
          <a:srgbClr val="BBE0E3"/>
        </a:accent1>
        <a:accent2>
          <a:srgbClr val="333399"/>
        </a:accent2>
        <a:accent3>
          <a:srgbClr val="AAAA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vider 15">
        <a:dk1>
          <a:srgbClr val="000000"/>
        </a:dk1>
        <a:lt1>
          <a:srgbClr val="8C8C8C"/>
        </a:lt1>
        <a:dk2>
          <a:srgbClr val="000000"/>
        </a:dk2>
        <a:lt2>
          <a:srgbClr val="808080"/>
        </a:lt2>
        <a:accent1>
          <a:srgbClr val="BBE0E3"/>
        </a:accent1>
        <a:accent2>
          <a:srgbClr val="333399"/>
        </a:accent2>
        <a:accent3>
          <a:srgbClr val="C5C5C5"/>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U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U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U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U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U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U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U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U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OU PowerPoint Guidelines</Template>
  <TotalTime>6962</TotalTime>
  <Words>2507</Words>
  <Application>Microsoft Office PowerPoint</Application>
  <PresentationFormat>Custom</PresentationFormat>
  <Paragraphs>554</Paragraphs>
  <Slides>57</Slides>
  <Notes>34</Notes>
  <HiddenSlides>12</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57</vt:i4>
      </vt:variant>
    </vt:vector>
  </HeadingPairs>
  <TitlesOfParts>
    <vt:vector size="65" baseType="lpstr">
      <vt:lpstr>OU PowerPoint Guidelines</vt:lpstr>
      <vt:lpstr>Divider</vt:lpstr>
      <vt:lpstr>OU Template</vt:lpstr>
      <vt:lpstr>1_Divider</vt:lpstr>
      <vt:lpstr>2_Office Theme</vt:lpstr>
      <vt:lpstr>Waveform</vt:lpstr>
      <vt:lpstr>3_Office Theme</vt:lpstr>
      <vt:lpstr>Chart</vt:lpstr>
      <vt:lpstr>WELCOME TO  Language Futures : Languages in Higher Education 2012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Peer feedback: How do students engage with feedback? </vt:lpstr>
      <vt:lpstr>PowerPoint Presentation</vt:lpstr>
      <vt:lpstr>What is your favourite way of receiving feedback? (audio / written)</vt:lpstr>
      <vt:lpstr>Evaluation of peer feedback (audio / written)</vt:lpstr>
      <vt:lpstr>What happens next?</vt:lpstr>
      <vt:lpstr>PowerPoint Presentation</vt:lpstr>
      <vt:lpstr>WELCOME TO  Language Futures : Languages in Higher Education 2012</vt:lpstr>
      <vt:lpstr>What are the Strengths and Weaknesses of the Language Learning Social Networking Site (SNS) www.busuu.com?</vt:lpstr>
      <vt:lpstr>Overview</vt:lpstr>
      <vt:lpstr>PowerPoint Presentation</vt:lpstr>
      <vt:lpstr>Principles of Tandem Learning (Little 2003)</vt:lpstr>
      <vt:lpstr>PowerPoint Presentation</vt:lpstr>
      <vt:lpstr>Language Learning SNS Functionality</vt:lpstr>
      <vt:lpstr>PowerPoint Presentation</vt:lpstr>
      <vt:lpstr>busuu.com is Europe’s largest language learning community with more than 2.5+ million users</vt:lpstr>
      <vt:lpstr>PowerPoint Presentation</vt:lpstr>
      <vt:lpstr>Freemium Model</vt:lpstr>
      <vt:lpstr>PowerPoint Presentation</vt:lpstr>
      <vt:lpstr>The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Please suggest any ways in which you think the www.busuu.com university platform could be improved.      Please suggest any ways in which you think the www.busuu.com university platform could be improved.</vt:lpstr>
      <vt:lpstr>PowerPoint Presentation</vt:lpstr>
      <vt:lpstr>PowerPoint Presentation</vt:lpstr>
      <vt:lpstr>Name three things you liked</vt:lpstr>
      <vt:lpstr>Name three things you didn’t like</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lpstr>WELCOME TO  Language Futures : Languages in Higher Education 2012</vt:lpstr>
    </vt:vector>
  </TitlesOfParts>
  <Company>Open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Guidelines</dc:title>
  <dc:creator>María Fernández-Toro</dc:creator>
  <cp:lastModifiedBy>Wilkins C.L.</cp:lastModifiedBy>
  <cp:revision>254</cp:revision>
  <dcterms:created xsi:type="dcterms:W3CDTF">2007-06-12T16:55:38Z</dcterms:created>
  <dcterms:modified xsi:type="dcterms:W3CDTF">2012-09-18T13:09:18Z</dcterms:modified>
</cp:coreProperties>
</file>